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5114411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Без осадков. Ветер юго-западный 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just">
              <a:defRPr/>
            </a:pP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очью небольшой снег.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Билалова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Ф.Г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13502</TotalTime>
  <Words>572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2581</cp:revision>
  <cp:lastPrinted>2021-07-01T03:56:27Z</cp:lastPrinted>
  <dcterms:created xsi:type="dcterms:W3CDTF">2018-03-27T06:03:00Z</dcterms:created>
  <dcterms:modified xsi:type="dcterms:W3CDTF">2022-12-25T07:18:05Z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