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300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0467FDF-8B39-4925-8227-43341256AE7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3F2F0-B202-49F1-B316-0A137D0BAE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A13FF-5FB0-45BD-945A-668D96FDC4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AECB0-7460-41BC-951C-FD7BCFD4D2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2E411-EAF4-44A3-9F27-8AD955CD81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EDB41-2C37-474B-924D-0B0139EB6F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D5029-92DA-4904-9D81-8736D4F694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0B81A-9928-4F85-9FDF-EC4FC62761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100ED-FE01-4DFC-8A76-667AE10191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F8CB0-5C79-4605-A5AB-B10512A16D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5C95D8-0283-463A-AE31-A6F5CDD294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EF8E4-3B35-4387-B2C5-2142DF763D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B955C72A-9705-4370-A1D9-CFEF8135E2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359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25 декабря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26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25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26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Ночью и утром туман. Ветер 0-5 м/с. Температура воздуха ночью 8-10 мороза, днем 0-2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27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26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27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ru-RU" altLang="ru-RU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7-9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4438" y="2205038"/>
            <a:ext cx="4608512" cy="1042987"/>
          </a:xfrm>
          <a:prstGeom prst="rect">
            <a:avLst/>
          </a:prstGeom>
          <a:solidFill>
            <a:srgbClr val="FFFF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Сутки 26, ночью 27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>
              <a:defRPr/>
            </a:pPr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5175250" y="6430963"/>
          <a:ext cx="4730750" cy="427037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25 декабря 2022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97463" y="4292600"/>
          <a:ext cx="4489450" cy="2014538"/>
        </p:xfrm>
        <a:graphic>
          <a:graphicData uri="http://schemas.openxmlformats.org/drawingml/2006/table">
            <a:tbl>
              <a:tblPr/>
              <a:tblGrid>
                <a:gridCol w="1816100"/>
                <a:gridCol w="1295400"/>
                <a:gridCol w="1377950"/>
              </a:tblGrid>
              <a:tr h="549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451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2,8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453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4188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217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279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4438" y="3357563"/>
            <a:ext cx="4537075" cy="312737"/>
          </a:xfrm>
          <a:prstGeom prst="rect">
            <a:avLst/>
          </a:prstGeom>
          <a:solidFill>
            <a:srgbClr val="FFFF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793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8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8"/>
            <p:cNvSpPr>
              <a:spLocks noChangeArrowheads="1"/>
            </p:cNvSpPr>
            <p:nvPr/>
          </p:nvSpPr>
          <p:spPr bwMode="auto">
            <a:xfrm>
              <a:off x="863593" y="4094902"/>
              <a:ext cx="1473480" cy="1007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4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Медеуова Г.А./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Ибраимов З.Е.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14959</TotalTime>
  <Words>557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2915</cp:revision>
  <cp:lastPrinted>2021-07-01T09:11:30Z</cp:lastPrinted>
  <dcterms:created xsi:type="dcterms:W3CDTF">2018-03-27T06:03:00Z</dcterms:created>
  <dcterms:modified xsi:type="dcterms:W3CDTF">2022-12-25T08:11:07Z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