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84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2746467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indent="4476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юго-западный        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3-8 м/с. Температура воздуха ночью 10-12,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indent="4476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снег, поземок.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203971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0,497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152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0,506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0,001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460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0,092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99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0,494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000" kern="1800" dirty="0">
                          <a:latin typeface="Times New Roman"/>
                          <a:ea typeface="Times New Roman"/>
                          <a:cs typeface="Times New Roman"/>
                        </a:rPr>
                        <a:t>0,070</a:t>
                      </a:r>
                      <a:endParaRPr lang="ru-RU" sz="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24438" y="2214554"/>
            <a:ext cx="4643437" cy="76944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91485725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omp_akm@meteo.kz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Асылбеков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./Ботаева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2340167260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525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2486</cp:revision>
  <cp:lastPrinted>2021-07-01T03:56:27Z</cp:lastPrinted>
  <dcterms:created xsi:type="dcterms:W3CDTF">2018-03-27T06:03:00Z</dcterms:created>
  <dcterms:modified xsi:type="dcterms:W3CDTF">2022-12-25T07:04:40Z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