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219699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1814685"/>
            <a:ext cx="4808538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3528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Приказа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ҚРДСМ-70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017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43,77442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43,83328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43,10924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437,9004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18,44484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5,494087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1,850917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6,931255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юго-восточный 2-7 м/с. Температура воздуха ночью 17-19, днем 2-4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27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 1-6 м/с. Температура воздуха 10-12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7184" y="28823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15542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2580</cp:revision>
  <cp:lastPrinted>2021-07-01T03:56:27Z</cp:lastPrinted>
  <dcterms:created xsi:type="dcterms:W3CDTF">2018-03-27T06:03:00Z</dcterms:created>
  <dcterms:modified xsi:type="dcterms:W3CDTF">2022-12-25T06:15:09Z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