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206748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659446"/>
              </p:ext>
            </p:extLst>
          </p:nvPr>
        </p:nvGraphicFramePr>
        <p:xfrm>
          <a:off x="4993576" y="4733143"/>
          <a:ext cx="4691064" cy="18965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11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530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6686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3096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537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восточный 7-12, днем порывы 15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9-11, днем 2-4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осадков, туман. Ветер южный 5-10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5-7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международного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сотрудничества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</a:t>
                        </a:r>
                        <a:r>
                          <a:rPr lang="ru-RU" altLang="x-none" sz="800" b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ва</a:t>
                        </a:r>
                        <a:endParaRPr lang="en-US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13870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2495</cp:revision>
  <cp:lastPrinted>2021-07-01T03:56:27Z</cp:lastPrinted>
  <dcterms:created xsi:type="dcterms:W3CDTF">2018-03-27T06:03:00Z</dcterms:created>
  <dcterms:modified xsi:type="dcterms:W3CDTF">2022-12-25T06:36:56Z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