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_pvd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934560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962211"/>
              </p:ext>
            </p:extLst>
          </p:nvPr>
        </p:nvGraphicFramePr>
        <p:xfrm>
          <a:off x="5025008" y="3995153"/>
          <a:ext cx="4672805" cy="27215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мг/м³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26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декабря до 21 ч. 26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Без осадков. Ветер юго-западный 7-12 м/с. Температура воздуха ночью 16-18, днем 8-10 мороза.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декабря до 09 ч. 27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14-16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55009"/>
            <a:chOff x="502227" y="3955141"/>
            <a:chExt cx="4291013" cy="192488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90729421"/>
                </p:ext>
              </p:extLst>
            </p:nvPr>
          </p:nvGraphicFramePr>
          <p:xfrm>
            <a:off x="502227" y="501071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lab_pvd@meteo.kz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Сальникова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18737</TotalTime>
  <Words>649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3039</cp:revision>
  <cp:lastPrinted>2021-11-30T05:55:24Z</cp:lastPrinted>
  <dcterms:created xsi:type="dcterms:W3CDTF">2018-03-27T06:03:00Z</dcterms:created>
  <dcterms:modified xsi:type="dcterms:W3CDTF">2022-12-25T05:52:16Z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