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037" y="8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57822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2-7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южный 1-6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0368" y="2060848"/>
            <a:ext cx="4832350" cy="76944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5815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356,3397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356,3331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14,82826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452,0694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279,7889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1,399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21,59819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18,6142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17,30274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16010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2614</cp:revision>
  <cp:lastPrinted>2021-07-01T03:56:27Z</cp:lastPrinted>
  <dcterms:created xsi:type="dcterms:W3CDTF">2018-03-27T06:03:00Z</dcterms:created>
  <dcterms:modified xsi:type="dcterms:W3CDTF">2022-12-25T06:11:25Z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