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21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0156068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декабря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5603649"/>
              </p:ext>
            </p:extLst>
          </p:nvPr>
        </p:nvGraphicFramePr>
        <p:xfrm>
          <a:off x="5029200" y="4018930"/>
          <a:ext cx="4645938" cy="2569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015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5573" y="199693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9200" y="31520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А.Р.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20426</TotalTime>
  <Words>642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2741</cp:revision>
  <cp:lastPrinted>2021-10-18T15:52:53Z</cp:lastPrinted>
  <dcterms:created xsi:type="dcterms:W3CDTF">2018-03-27T06:03:00Z</dcterms:created>
  <dcterms:modified xsi:type="dcterms:W3CDTF">2022-12-25T06:54:59Z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