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3960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19921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  <a:cs typeface="Times New Roman"/>
              </a:rPr>
              <a:t>Б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ез осадков. Временами туман.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северо-восточный  5-10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9-11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мороза, днем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0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-2 мороза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Без осадков. Временами туман. 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81879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14551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2907</cp:revision>
  <cp:lastPrinted>2022-12-25T05:31:32Z</cp:lastPrinted>
  <dcterms:created xsi:type="dcterms:W3CDTF">2018-03-27T06:03:00Z</dcterms:created>
  <dcterms:modified xsi:type="dcterms:W3CDTF">2022-12-25T05:32:22Z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