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216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6425613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№358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24 декабря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2889464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юго-восточный 5-10 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12-14°,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indent="177800" algn="just">
              <a:defRPr/>
            </a:pP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88718" y="2057241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 Н.М.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Межікен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18336</TotalTime>
  <Words>600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2591</cp:revision>
  <cp:lastPrinted>2021-07-01T03:56:27Z</cp:lastPrinted>
  <dcterms:created xsi:type="dcterms:W3CDTF">2018-03-27T06:03:00Z</dcterms:created>
  <dcterms:modified xsi:type="dcterms:W3CDTF">2022-12-24T06:35:39Z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