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8" d="100"/>
          <a:sy n="118" d="100"/>
        </p:scale>
        <p:origin x="-202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юго-восточный 5-10 м/с. Температура воздуха ночью 13-15, днем 5-7 мороза.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дека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южный, юго-восточный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89270127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886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117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декабря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8689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Картпанбетов 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14185</TotalTime>
  <Words>586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2639</cp:revision>
  <cp:lastPrinted>2021-02-03T11:37:00Z</cp:lastPrinted>
  <dcterms:created xsi:type="dcterms:W3CDTF">2018-03-27T06:03:00Z</dcterms:created>
  <dcterms:modified xsi:type="dcterms:W3CDTF">2022-12-24T06:56:33Z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