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206748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8659446"/>
              </p:ext>
            </p:extLst>
          </p:nvPr>
        </p:nvGraphicFramePr>
        <p:xfrm>
          <a:off x="4993576" y="4733143"/>
          <a:ext cx="4691064" cy="1891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11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37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53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971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9537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3096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537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9-14, порывы 15-20 м/с. Температура воздуха ночью 9-11, днем 2-4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9-14, ночью порывы 15-20 м/с. Температура воздуха ночью 9-11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международного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сотрудничества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./Бақытжан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en-US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13866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2494</cp:revision>
  <cp:lastPrinted>2021-07-01T03:56:27Z</cp:lastPrinted>
  <dcterms:created xsi:type="dcterms:W3CDTF">2018-03-27T06:03:00Z</dcterms:created>
  <dcterms:modified xsi:type="dcterms:W3CDTF">2022-12-24T07:00:39Z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