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92" d="100"/>
          <a:sy n="92" d="100"/>
        </p:scale>
        <p:origin x="-1608" y="20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94684240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№358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декабря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116256"/>
            <a:ext cx="4824413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декабря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декабря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декабря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Небольшая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облачность, без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осадков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северо-восточный 5-10 м/с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20-22,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10-12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по 09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Малооблачно,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осадков. В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северо-восточный 5-10 м/с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15-17 мороза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030800"/>
            <a:ext cx="4824412" cy="769441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 декабря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 декабря 2022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рассеивание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1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1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452913141"/>
              </p:ext>
            </p:extLst>
          </p:nvPr>
        </p:nvGraphicFramePr>
        <p:xfrm>
          <a:off x="5034115" y="6527166"/>
          <a:ext cx="4727423" cy="335280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Правил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 воздуху в городских и сельских населенных пунктах, промышленных организаций» </a:t>
                      </a:r>
                      <a:r>
                        <a:rPr sz="700" i="1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800" i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sz="800" i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ҚР </a:t>
                      </a:r>
                      <a:r>
                        <a:rPr lang="ru-RU" sz="800" i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24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52615789"/>
              </p:ext>
            </p:extLst>
          </p:nvPr>
        </p:nvGraphicFramePr>
        <p:xfrm>
          <a:off x="5088335" y="4027806"/>
          <a:ext cx="4623703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1948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25047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243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16,5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1119,4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0,224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79,8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0,399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13,3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0,363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146518151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83992466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4115" y="313916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59061" y="6214925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Грязнова А.О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15623</TotalTime>
  <Words>619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2583</cp:revision>
  <cp:lastPrinted>2021-07-01T03:56:27Z</cp:lastPrinted>
  <dcterms:created xsi:type="dcterms:W3CDTF">2018-03-27T06:03:00Z</dcterms:created>
  <dcterms:modified xsi:type="dcterms:W3CDTF">2022-12-24T06:37:19Z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