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693157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декабря по 21 ч. 25 декабря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м/с. Температура воздуха ночью 8-10,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just">
              <a:defRPr/>
            </a:pP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декабря по 09 ч. 26 декабря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А/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 Ю.Ю.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13500</TotalTime>
  <Words>572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2578</cp:revision>
  <cp:lastPrinted>2021-07-01T03:56:27Z</cp:lastPrinted>
  <dcterms:created xsi:type="dcterms:W3CDTF">2018-03-27T06:03:00Z</dcterms:created>
  <dcterms:modified xsi:type="dcterms:W3CDTF">2022-12-24T07:16:19Z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