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-2430" y="-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1A4F509-BF96-493F-A752-9CBFE8394AA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B37F-D195-4FAB-AE91-C438B973D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FD51E-07AD-4492-9EDE-7EB5F060E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C131-D355-40DC-8106-E786308C80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FF42-D140-4255-9325-D47B114E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1E55F-5EF1-4CED-B63D-0D358A5C0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C368-27F7-4AED-8208-CB28178B56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4A38C-D090-4015-863C-A1CD761078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80AAC-F9B1-43C0-B7FB-417A69078F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207DB-4D6A-48AC-9811-D5707211E8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C187F-9304-4162-8ADA-1D7C4D5359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2D7EF-42CC-422F-A17D-4E45283F2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5CA1A23-1D3B-4F09-9FC1-405E47060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25 декабря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24 декабря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декабря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>
                <a:solidFill>
                  <a:schemeClr val="tx1"/>
                </a:solidFill>
              </a:rPr>
              <a:t>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9-11, днем 0-2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  <a:p>
            <a:pPr algn="just">
              <a:buFont typeface="Arial" charset="0"/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26 декабря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25 декабря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декабря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 dirty="0" smtClean="0">
                <a:solidFill>
                  <a:schemeClr val="tx1"/>
                </a:solidFill>
              </a:rPr>
              <a:t>Ветер </a:t>
            </a:r>
            <a:r>
              <a:rPr lang="kk-KZ" altLang="ru-RU" dirty="0">
                <a:solidFill>
                  <a:schemeClr val="tx1"/>
                </a:solidFill>
              </a:rPr>
              <a:t>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7-9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25, ночью 26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35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220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 dirty="0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 dirty="0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Бекмурзаева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Б.М./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14946</TotalTime>
  <Words>771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2911</cp:revision>
  <cp:lastPrinted>2021-07-01T09:11:30Z</cp:lastPrinted>
  <dcterms:created xsi:type="dcterms:W3CDTF">2018-03-27T06:03:00Z</dcterms:created>
  <dcterms:modified xsi:type="dcterms:W3CDTF">2022-12-24T08:30:21Z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