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6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987759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9-14 м/с. Температура воздуха ночью 12-14, днем 8-10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25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5276031"/>
              </p:ext>
            </p:extLst>
          </p:nvPr>
        </p:nvGraphicFramePr>
        <p:xfrm>
          <a:off x="5030050" y="4550905"/>
          <a:ext cx="4691064" cy="174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 С.А./Радченко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16408</TotalTime>
  <Words>565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Темыч</cp:lastModifiedBy>
  <cp:revision>2610</cp:revision>
  <cp:lastPrinted>2021-07-01T03:56:27Z</cp:lastPrinted>
  <dcterms:created xsi:type="dcterms:W3CDTF">2018-03-27T06:03:00Z</dcterms:created>
  <dcterms:modified xsi:type="dcterms:W3CDTF">2022-12-24T06:53:16Z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