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960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  <a:cs typeface="Times New Roman"/>
              </a:rPr>
              <a:t>Б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ез осадков. Временами туман.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о-восточный 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10-12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мороза,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5-7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север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о-восточный 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1879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14552</TotalTime>
  <Words>563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2905</cp:revision>
  <cp:lastPrinted>2022-12-19T06:58:06Z</cp:lastPrinted>
  <dcterms:created xsi:type="dcterms:W3CDTF">2018-03-27T06:03:00Z</dcterms:created>
  <dcterms:modified xsi:type="dcterms:W3CDTF">2022-12-24T05:42:03Z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