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037" y="6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4139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ночью 10-12,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 1-6 м/с. Температура воздуха 15-17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0368" y="2060848"/>
            <a:ext cx="483235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 декабря, ночью 26 декабря 2022 года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19079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504,0699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505,1217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35,55039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1754,821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632,273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28,02453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4,46312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17,67654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15999</TotalTime>
  <Words>637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2611</cp:revision>
  <cp:lastPrinted>2021-07-01T03:56:27Z</cp:lastPrinted>
  <dcterms:created xsi:type="dcterms:W3CDTF">2018-03-27T06:03:00Z</dcterms:created>
  <dcterms:modified xsi:type="dcterms:W3CDTF">2022-12-24T06:48:59Z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