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2746467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indent="4476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indent="4476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203971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0,608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0,446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0,001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0,049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0,431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0,078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91485725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omp_akm@meteo.kz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Асылбеков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./Саханова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340167260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14368</TotalTime>
  <Words>563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2481</cp:revision>
  <cp:lastPrinted>2021-07-01T03:56:27Z</cp:lastPrinted>
  <dcterms:created xsi:type="dcterms:W3CDTF">2018-03-27T06:03:00Z</dcterms:created>
  <dcterms:modified xsi:type="dcterms:W3CDTF">2022-12-24T08:46:12Z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