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24902805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24  декабря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06316292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2-7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2-7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43700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Шымкент,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Жылкышиева,44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</a:t>
                      </a: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omp_uko@meteo.kz</a:t>
                      </a:r>
                      <a:endParaRPr lang="en-US" altLang="x-none" sz="9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13028</TotalTime>
  <Words>617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2539</cp:revision>
  <cp:lastPrinted>2021-07-01T03:56:27Z</cp:lastPrinted>
  <dcterms:created xsi:type="dcterms:W3CDTF">2018-03-27T06:03:00Z</dcterms:created>
  <dcterms:modified xsi:type="dcterms:W3CDTF">2022-12-24T05:52:57Z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