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14" y="4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532833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7619331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2185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a:t>
            </a:r>
            <a:r>
              <a:rPr lang="kk-KZ" sz="1200" b="1" dirty="0" smtClean="0">
                <a:solidFill>
                  <a:srgbClr val="000000"/>
                </a:solidFill>
                <a:latin typeface="Times New Roman" panose="02020603050405020304" pitchFamily="18" charset="0"/>
                <a:cs typeface="Times New Roman" panose="02020603050405020304" pitchFamily="18" charset="0"/>
                <a:sym typeface="+mn-ea"/>
              </a:rPr>
              <a:t>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3-8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21-23</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Оңтүстік-шығыстан жел соғады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62267" y="246891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желтоқсанда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желтоқсанға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62267" y="348673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15997214"/>
              </p:ext>
            </p:extLst>
          </p:nvPr>
        </p:nvGraphicFramePr>
        <p:xfrm>
          <a:off x="5062135" y="512270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58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17697</TotalTime>
  <Words>550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2573</cp:revision>
  <cp:lastPrinted>2021-07-01T03:56:27Z</cp:lastPrinted>
  <dcterms:created xsi:type="dcterms:W3CDTF">2018-03-27T06:03:00Z</dcterms:created>
  <dcterms:modified xsi:type="dcterms:W3CDTF">2022-12-23T06:36:14Z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