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58201410"/>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357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2022</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23 желтоқсан</a:t>
                      </a:r>
                      <a:r>
                        <a:rPr lang="kk-KZ" altLang="zh-CN" sz="1200" b="1" i="0" u="none" baseline="0" dirty="0">
                          <a:solidFill>
                            <a:schemeClr val="tx2"/>
                          </a:solidFill>
                          <a:latin typeface="Times New Roman" panose="02020603050405020304" pitchFamily="18" charset="0"/>
                          <a:cs typeface="Times New Roman" panose="02020603050405020304" pitchFamily="18" charset="0"/>
                        </a:rPr>
                        <a:t> </a:t>
                      </a:r>
                      <a:r>
                        <a:rPr lang="kk-KZ" altLang="zh-CN" sz="1200" b="1" i="0" u="none" baseline="0" dirty="0">
                          <a:solidFill>
                            <a:srgbClr val="002060"/>
                          </a:solidFill>
                          <a:latin typeface="Times New Roman" panose="02020603050405020304" pitchFamily="18" charset="0"/>
                          <a:cs typeface="Times New Roman" panose="02020603050405020304" pitchFamily="18" charset="0"/>
                        </a:rPr>
                        <a:t> </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28.02.2015 ж. №168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23</a:t>
            </a:r>
            <a:r>
              <a:rPr lang="kk-KZ" altLang="ru-RU" sz="1200" b="1" dirty="0">
                <a:latin typeface="Times New Roman" panose="02020603050405020304" pitchFamily="18" charset="0"/>
                <a:cs typeface="Times New Roman" panose="02020603050405020304" pitchFamily="18" charset="0"/>
              </a:rPr>
              <a:t> 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862322"/>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24</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желтоқсанға</a:t>
            </a:r>
            <a:endParaRPr lang="ru-RU" sz="1200" b="1" dirty="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желтоқсан </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24 </a:t>
            </a:r>
            <a:r>
              <a:rPr lang="ru-RU" sz="1200" b="1" dirty="0" err="1">
                <a:solidFill>
                  <a:prstClr val="black"/>
                </a:solidFill>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r>
              <a:rPr lang="kk-KZ" sz="1200" dirty="0">
                <a:latin typeface="Times New Roman" pitchFamily="18" charset="0"/>
                <a:cs typeface="Times New Roman" pitchFamily="18" charset="0"/>
              </a:rPr>
              <a:t>         </a:t>
            </a:r>
          </a:p>
          <a:p>
            <a:r>
              <a:rPr lang="kk-KZ" sz="1200" dirty="0">
                <a:solidFill>
                  <a:prstClr val="black"/>
                </a:solidFill>
                <a:latin typeface="Times New Roman" pitchFamily="18" charset="0"/>
                <a:cs typeface="Times New Roman" pitchFamily="18" charset="0"/>
              </a:rPr>
              <a:t>        Жауын-шашынсыз. </a:t>
            </a:r>
            <a:r>
              <a:rPr lang="kk-KZ" sz="1200" dirty="0">
                <a:latin typeface="Times New Roman"/>
              </a:rPr>
              <a:t>Кей уақытта </a:t>
            </a:r>
            <a:r>
              <a:rPr lang="kk-KZ" sz="1200" dirty="0">
                <a:solidFill>
                  <a:prstClr val="black"/>
                </a:solidFill>
                <a:latin typeface="Times New Roman" pitchFamily="18" charset="0"/>
                <a:cs typeface="Times New Roman" pitchFamily="18" charset="0"/>
              </a:rPr>
              <a:t>тұман түседі. </a:t>
            </a:r>
            <a:r>
              <a:rPr lang="kk-KZ" sz="1200" dirty="0" smtClean="0">
                <a:solidFill>
                  <a:prstClr val="black"/>
                </a:solidFill>
                <a:latin typeface="Times New Roman"/>
                <a:ea typeface="Times New Roman"/>
              </a:rPr>
              <a:t>С</a:t>
            </a:r>
            <a:r>
              <a:rPr lang="kk-KZ" sz="1200" dirty="0" smtClean="0">
                <a:solidFill>
                  <a:prstClr val="black"/>
                </a:solidFill>
                <a:latin typeface="Times New Roman"/>
                <a:ea typeface="Calibri"/>
              </a:rPr>
              <a:t>олтүстік-шы</a:t>
            </a:r>
            <a:r>
              <a:rPr lang="kk-KZ" sz="1200" dirty="0">
                <a:solidFill>
                  <a:prstClr val="black"/>
                </a:solidFill>
                <a:latin typeface="Times New Roman"/>
                <a:ea typeface="Calibri"/>
              </a:rPr>
              <a:t>ғ</a:t>
            </a:r>
            <a:r>
              <a:rPr lang="kk-KZ" sz="1200" dirty="0" smtClean="0">
                <a:solidFill>
                  <a:prstClr val="black"/>
                </a:solidFill>
                <a:latin typeface="Times New Roman"/>
                <a:ea typeface="Calibri"/>
              </a:rPr>
              <a:t>ыстан</a:t>
            </a:r>
            <a:r>
              <a:rPr lang="kk-KZ" sz="1200" dirty="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a:t>
            </a:r>
            <a:r>
              <a:rPr lang="kk-KZ" sz="1200" dirty="0" smtClean="0">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a:t>
            </a:r>
            <a:r>
              <a:rPr lang="kk-KZ" sz="1200" dirty="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10-12, күндіз 3-5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 болады</a:t>
            </a:r>
            <a:r>
              <a:rPr lang="kk-KZ" sz="1200" dirty="0">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желтоқсанға</a:t>
            </a:r>
            <a:endParaRPr lang="ru-RU" sz="1200" b="1" dirty="0">
              <a:latin typeface="Times New Roman" panose="02020603050405020304" pitchFamily="18" charset="0"/>
              <a:cs typeface="Times New Roman" panose="02020603050405020304" pitchFamily="18" charset="0"/>
            </a:endParaRPr>
          </a:p>
          <a:p>
            <a:pPr indent="182563" algn="just">
              <a:defRPr/>
            </a:pPr>
            <a:r>
              <a:rPr lang="ru-RU" sz="1200" b="1" dirty="0" smtClean="0">
                <a:solidFill>
                  <a:prstClr val="black"/>
                </a:solidFill>
                <a:latin typeface="Times New Roman" panose="02020603050405020304" pitchFamily="18" charset="0"/>
                <a:cs typeface="Times New Roman" panose="02020603050405020304" pitchFamily="18" charset="0"/>
              </a:rPr>
              <a:t>24 </a:t>
            </a:r>
            <a:r>
              <a:rPr lang="ru-RU" sz="1200" b="1" dirty="0" err="1">
                <a:solidFill>
                  <a:prstClr val="black"/>
                </a:solidFill>
                <a:latin typeface="Times New Roman" panose="02020603050405020304" pitchFamily="18" charset="0"/>
                <a:cs typeface="Times New Roman" panose="02020603050405020304" pitchFamily="18" charset="0"/>
              </a:rPr>
              <a:t>желтоқсан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indent="182563">
              <a:defRPr/>
            </a:pP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a:rPr>
              <a:t>Кей уақытта </a:t>
            </a:r>
            <a:r>
              <a:rPr lang="kk-KZ" sz="1200" dirty="0">
                <a:solidFill>
                  <a:prstClr val="black"/>
                </a:solidFill>
                <a:latin typeface="Times New Roman" pitchFamily="18" charset="0"/>
                <a:cs typeface="Times New Roman" pitchFamily="18" charset="0"/>
              </a:rPr>
              <a:t>тұман түседі. </a:t>
            </a:r>
            <a:r>
              <a:rPr lang="kk-KZ" sz="1200" dirty="0">
                <a:solidFill>
                  <a:prstClr val="black"/>
                </a:solidFill>
                <a:latin typeface="Times New Roman"/>
                <a:ea typeface="Times New Roman"/>
              </a:rPr>
              <a:t>С</a:t>
            </a:r>
            <a:r>
              <a:rPr lang="kk-KZ" sz="1200" dirty="0">
                <a:solidFill>
                  <a:prstClr val="black"/>
                </a:solidFill>
                <a:latin typeface="Times New Roman"/>
                <a:ea typeface="Calibri"/>
              </a:rPr>
              <a:t>олтүстік-шығыстан</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5-10</a:t>
            </a:r>
            <a:r>
              <a:rPr lang="kk-KZ" sz="1200" dirty="0">
                <a:solidFill>
                  <a:prstClr val="black"/>
                </a:solidFill>
                <a:latin typeface="Times New Roman" pitchFamily="18" charset="0"/>
                <a:cs typeface="Times New Roman" pitchFamily="18" charset="0"/>
              </a:rPr>
              <a:t> м/с.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градус аяз болады.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a:solidFill>
                  <a:prstClr val="black"/>
                </a:solidFill>
                <a:latin typeface="Times New Roman" panose="02020603050405020304" pitchFamily="18" charset="0"/>
                <a:cs typeface="Times New Roman" panose="02020603050405020304" pitchFamily="18" charset="0"/>
              </a:rPr>
              <a:t>желтоқсан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a:solidFill>
                  <a:prstClr val="black"/>
                </a:solidFill>
                <a:latin typeface="Times New Roman" panose="02020603050405020304" pitchFamily="18" charset="0"/>
                <a:cs typeface="Times New Roman" panose="02020603050405020304" pitchFamily="18" charset="0"/>
              </a:rPr>
              <a:t>желтоқсан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37557039"/>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1181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 </a:t>
            </a:r>
            <a:r>
              <a:rPr lang="ru-RU" altLang="ru-RU" sz="1000" b="1" i="1" dirty="0" err="1">
                <a:solidFill>
                  <a:srgbClr val="000000"/>
                </a:solidFill>
                <a:latin typeface="Times New Roman" panose="02020603050405020304" pitchFamily="18" charset="0"/>
                <a:cs typeface="Times New Roman" panose="02020603050405020304" pitchFamily="18" charset="0"/>
              </a:rPr>
              <a:t>Волохова</a:t>
            </a:r>
            <a:r>
              <a:rPr lang="ru-RU" altLang="ru-RU" sz="1000" b="1" i="1" dirty="0">
                <a:solidFill>
                  <a:srgbClr val="000000"/>
                </a:solidFill>
                <a:latin typeface="Times New Roman" panose="02020603050405020304" pitchFamily="18" charset="0"/>
                <a:cs typeface="Times New Roman" panose="02020603050405020304" pitchFamily="18" charset="0"/>
              </a:rPr>
              <a:t> О.В.</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14456</TotalTime>
  <Words>579</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2874</cp:revision>
  <cp:lastPrinted>2022-12-23T05:57:55Z</cp:lastPrinted>
  <dcterms:created xsi:type="dcterms:W3CDTF">2018-03-27T06:03:00Z</dcterms:created>
  <dcterms:modified xsi:type="dcterms:W3CDTF">2022-12-23T05:59:24Z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