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49245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бұрқасын  күтіледі.  Жел 7-12, түнде екпіні 15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күндіз 1-3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88690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0,734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0,524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675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0,135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258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1,290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0,164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pic>
        <p:nvPicPr>
          <p:cNvPr id="2" name="Рисунок 1">
            <a:extLst>
              <a:ext uri="{FF2B5EF4-FFF2-40B4-BE49-F238E27FC236}">
                <a16:creationId xmlns:a16="http://schemas.microsoft.com/office/drawing/2014/main" id="{8B9F4AB7-8358-4D50-AFD9-6477FEF6DA8B}"/>
              </a:ext>
            </a:extLst>
          </p:cNvPr>
          <p:cNvPicPr>
            <a:picLocks noChangeAspect="1"/>
          </p:cNvPicPr>
          <p:nvPr/>
        </p:nvPicPr>
        <p:blipFill>
          <a:blip r:embed="rId3"/>
          <a:stretch>
            <a:fillRect/>
          </a:stretch>
        </p:blipFill>
        <p:spPr>
          <a:xfrm>
            <a:off x="4958581" y="2664226"/>
            <a:ext cx="4840644" cy="9083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522916620"/>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Гончарова Л.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059679039"/>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0,37 ≤ Р &lt; 0,45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13752</TotalTime>
  <Words>554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2468</cp:revision>
  <cp:lastPrinted>2021-07-01T07:38:07Z</cp:lastPrinted>
  <dcterms:created xsi:type="dcterms:W3CDTF">2018-03-27T06:03:00Z</dcterms:created>
  <dcterms:modified xsi:type="dcterms:W3CDTF">2022-12-23T07:15:53Z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