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14" y="4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57841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079172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23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жел соғады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19-21</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Оңтүстік-шығыстан жел соғады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-15°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2567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желтоқсанға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8832"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19558</TotalTime>
  <Words>599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2728</cp:revision>
  <cp:lastPrinted>2021-07-01T03:56:27Z</cp:lastPrinted>
  <dcterms:created xsi:type="dcterms:W3CDTF">2018-03-27T06:03:00Z</dcterms:created>
  <dcterms:modified xsi:type="dcterms:W3CDTF">2022-12-23T06:29:56Z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