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0" d="100"/>
          <a:sy n="120" d="100"/>
        </p:scale>
        <p:origin x="-1872" y="24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0000"/>
                          </a:solidFill>
                          <a:latin typeface="Times New Roman" pitchFamily="18" charset="0"/>
                          <a:cs typeface="Times New Roman" pitchFamily="18" charset="0"/>
                        </a:rPr>
                        <a:t>желтоқсан</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23 </a:t>
            </a:r>
            <a:r>
              <a:rPr lang="kk-KZ" altLang="ru-RU" sz="1200" b="1" dirty="0" smtClean="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260648"/>
            <a:ext cx="4824536" cy="1923604"/>
          </a:xfrm>
          <a:prstGeom prst="rect">
            <a:avLst/>
          </a:prstGeom>
        </p:spPr>
        <p:txBody>
          <a:bodyPr wrap="square">
            <a:spAutoFit/>
          </a:bodyPr>
          <a:lstStyle/>
          <a:p>
            <a:pPr lvl="0" algn="ctr"/>
            <a:r>
              <a:rPr lang="ru-RU" altLang="ru-RU" sz="1050" b="1" dirty="0">
                <a:latin typeface="Times New Roman" pitchFamily="18" charset="0"/>
                <a:cs typeface="Times New Roman" pitchFamily="18" charset="0"/>
              </a:rPr>
              <a:t>Петропавл </a:t>
            </a:r>
            <a:r>
              <a:rPr lang="ru-RU" altLang="ru-RU" sz="1050" b="1" dirty="0" err="1">
                <a:latin typeface="Times New Roman" pitchFamily="18" charset="0"/>
                <a:cs typeface="Times New Roman" pitchFamily="18" charset="0"/>
              </a:rPr>
              <a:t>қаласы бойынша</a:t>
            </a:r>
            <a:endParaRPr lang="ru-RU" altLang="ru-RU" sz="1050" b="1" dirty="0">
              <a:latin typeface="Times New Roman" pitchFamily="18" charset="0"/>
              <a:cs typeface="Times New Roman" pitchFamily="18" charset="0"/>
            </a:endParaRPr>
          </a:p>
          <a:p>
            <a:pPr algn="ctr"/>
            <a:r>
              <a:rPr lang="kk-KZ" altLang="ru-RU" sz="1050" b="1" dirty="0" smtClean="0">
                <a:solidFill>
                  <a:srgbClr val="000000"/>
                </a:solidFill>
                <a:latin typeface="Times New Roman" pitchFamily="18" charset="0"/>
                <a:cs typeface="Times New Roman" pitchFamily="18" charset="0"/>
              </a:rPr>
              <a:t>24 желтоқсанға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algn="ctr"/>
            <a:r>
              <a:rPr lang="ru-RU" altLang="ru-RU" sz="1050" b="1" dirty="0">
                <a:solidFill>
                  <a:srgbClr val="000000"/>
                </a:solidFill>
                <a:latin typeface="Times New Roman" pitchFamily="18" charset="0"/>
                <a:cs typeface="Times New Roman" pitchFamily="18" charset="0"/>
              </a:rPr>
              <a:t>2022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23 </a:t>
            </a:r>
            <a:r>
              <a:rPr lang="kk-KZ" altLang="ru-RU" sz="1050" b="1" dirty="0" smtClean="0">
                <a:solidFill>
                  <a:srgbClr val="000000"/>
                </a:solidFill>
                <a:latin typeface="Times New Roman" pitchFamily="18" charset="0"/>
                <a:cs typeface="Times New Roman" pitchFamily="18" charset="0"/>
              </a:rPr>
              <a:t>желтоқсаннан </a:t>
            </a:r>
            <a:r>
              <a:rPr lang="ru-RU" altLang="ru-RU" sz="1050" b="1" dirty="0">
                <a:solidFill>
                  <a:srgbClr val="000000"/>
                </a:solidFill>
                <a:latin typeface="Times New Roman" pitchFamily="18" charset="0"/>
                <a:cs typeface="Times New Roman" pitchFamily="18" charset="0"/>
              </a:rPr>
              <a:t>21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24 желтоқсанға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a:t>
            </a:r>
            <a:r>
              <a:rPr lang="ru-RU" altLang="ru-RU" sz="1050" b="1" dirty="0" err="1">
                <a:solidFill>
                  <a:srgbClr val="000000"/>
                </a:solidFill>
                <a:latin typeface="Times New Roman" pitchFamily="18" charset="0"/>
                <a:cs typeface="Times New Roman" pitchFamily="18" charset="0"/>
              </a:rPr>
              <a:t>дейін</a:t>
            </a:r>
            <a:r>
              <a:rPr lang="ru-RU" altLang="ru-RU" sz="1050" b="1" dirty="0">
                <a:solidFill>
                  <a:srgbClr val="000000"/>
                </a:solidFill>
                <a:latin typeface="Times New Roman" pitchFamily="18" charset="0"/>
                <a:cs typeface="Times New Roman" pitchFamily="18" charset="0"/>
              </a:rPr>
              <a:t>   </a:t>
            </a:r>
            <a:endParaRPr lang="ru-RU" sz="1050" dirty="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 </a:t>
            </a:r>
            <a:r>
              <a:rPr lang="kk-KZ" sz="1050" dirty="0" smtClean="0">
                <a:latin typeface="Times New Roman" pitchFamily="18" charset="0"/>
                <a:cs typeface="Times New Roman" pitchFamily="18" charset="0"/>
              </a:rPr>
              <a:t>Қ</a:t>
            </a:r>
            <a:r>
              <a:rPr lang="kk-KZ" sz="1050" dirty="0" smtClean="0">
                <a:latin typeface="Times New Roman" pitchFamily="18" charset="0"/>
                <a:cs typeface="Times New Roman" pitchFamily="18" charset="0"/>
              </a:rPr>
              <a:t>ар</a:t>
            </a:r>
            <a:r>
              <a:rPr lang="kk-KZ" sz="1050" dirty="0" smtClean="0">
                <a:latin typeface="Times New Roman" pitchFamily="18" charset="0"/>
                <a:cs typeface="Times New Roman" pitchFamily="18" charset="0"/>
              </a:rPr>
              <a:t>, жаяу бұрқасын. Күндіз көктайғақ Оңтүстік-батыстан жел соғады, күші 15-20 м/с. Ауа температурасы түнде 8-10, күндіз 2-4 градус аяз.</a:t>
            </a:r>
            <a:endParaRPr lang="ru-RU" altLang="ru-RU" sz="1050" b="1" dirty="0" smtClean="0">
              <a:solidFill>
                <a:srgbClr val="000000"/>
              </a:solidFill>
              <a:latin typeface="Times New Roman" pitchFamily="18" charset="0"/>
              <a:cs typeface="Times New Roman" pitchFamily="18" charset="0"/>
            </a:endParaRPr>
          </a:p>
          <a:p>
            <a:pPr indent="182563" algn="ctr"/>
            <a:endParaRPr lang="ru-RU" altLang="ru-RU" sz="1050" b="1" dirty="0" smtClean="0">
              <a:solidFill>
                <a:srgbClr val="000000"/>
              </a:solidFill>
              <a:latin typeface="Times New Roman" pitchFamily="18" charset="0"/>
              <a:cs typeface="Times New Roman" pitchFamily="18" charset="0"/>
            </a:endParaRPr>
          </a:p>
          <a:p>
            <a:pPr indent="182563" algn="ctr"/>
            <a:r>
              <a:rPr lang="ru-RU" altLang="ru-RU" sz="1050" b="1" dirty="0" smtClean="0">
                <a:solidFill>
                  <a:srgbClr val="000000"/>
                </a:solidFill>
                <a:latin typeface="Times New Roman" pitchFamily="18" charset="0"/>
                <a:cs typeface="Times New Roman" pitchFamily="18" charset="0"/>
              </a:rPr>
              <a:t>25 </a:t>
            </a:r>
            <a:r>
              <a:rPr lang="kk-KZ" altLang="ru-RU" sz="1050" b="1" dirty="0" smtClean="0">
                <a:solidFill>
                  <a:srgbClr val="000000"/>
                </a:solidFill>
                <a:latin typeface="Times New Roman" pitchFamily="18" charset="0"/>
                <a:cs typeface="Times New Roman" pitchFamily="18" charset="0"/>
              </a:rPr>
              <a:t>желтоқсан</a:t>
            </a:r>
            <a:r>
              <a:rPr lang="kk-KZ" sz="1050" b="1" dirty="0" smtClean="0">
                <a:solidFill>
                  <a:srgbClr val="000000"/>
                </a:solidFill>
                <a:latin typeface="Times New Roman" pitchFamily="18" charset="0"/>
                <a:cs typeface="Times New Roman" pitchFamily="18" charset="0"/>
              </a:rPr>
              <a:t>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indent="182563"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a:t>
            </a:r>
            <a:r>
              <a:rPr lang="ru-RU" altLang="ru-RU" sz="1050" b="1" dirty="0" smtClean="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 24 желтоқсаннан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25 </a:t>
            </a:r>
            <a:r>
              <a:rPr lang="ru-RU" altLang="ru-RU" sz="1050" b="1" dirty="0" err="1" smtClean="0">
                <a:solidFill>
                  <a:srgbClr val="000000"/>
                </a:solidFill>
                <a:latin typeface="Times New Roman" pitchFamily="18" charset="0"/>
                <a:cs typeface="Times New Roman" pitchFamily="18" charset="0"/>
              </a:rPr>
              <a:t>желтоқсанға </a:t>
            </a:r>
            <a:r>
              <a:rPr lang="ru-RU" sz="1050" b="1" dirty="0" smtClean="0">
                <a:solidFill>
                  <a:srgbClr val="000000"/>
                </a:solidFill>
                <a:latin typeface="Times New Roman" pitchFamily="18" charset="0"/>
                <a:cs typeface="Times New Roman" pitchFamily="18" charset="0"/>
              </a:rPr>
              <a:t>09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p>
          <a:p>
            <a:pPr indent="88900" algn="just">
              <a:tabLst>
                <a:tab pos="179388" algn="l"/>
              </a:tabLst>
            </a:pPr>
            <a:r>
              <a:rPr lang="kk-KZ" sz="1050" dirty="0" smtClean="0">
                <a:latin typeface="Times New Roman" pitchFamily="18" charset="0"/>
                <a:cs typeface="Times New Roman" pitchFamily="18" charset="0"/>
              </a:rPr>
              <a:t>   </a:t>
            </a:r>
            <a:r>
              <a:rPr lang="kk-KZ" sz="1050" dirty="0" smtClean="0">
                <a:latin typeface="Times New Roman" pitchFamily="18" charset="0"/>
                <a:cs typeface="Times New Roman" pitchFamily="18" charset="0"/>
              </a:rPr>
              <a:t> Жауын-шашынсыз. </a:t>
            </a:r>
            <a:r>
              <a:rPr lang="kk-KZ" sz="1050" dirty="0" smtClean="0">
                <a:latin typeface="Times New Roman" pitchFamily="18" charset="0"/>
                <a:cs typeface="Times New Roman" pitchFamily="18" charset="0"/>
              </a:rPr>
              <a:t>О</a:t>
            </a:r>
            <a:r>
              <a:rPr lang="kk-KZ" sz="1050" dirty="0" smtClean="0">
                <a:latin typeface="Times New Roman" pitchFamily="18" charset="0"/>
                <a:cs typeface="Times New Roman" pitchFamily="18" charset="0"/>
              </a:rPr>
              <a:t>ңтүстік-батыстан </a:t>
            </a:r>
            <a:r>
              <a:rPr lang="kk-KZ" sz="1050" dirty="0" smtClean="0">
                <a:latin typeface="Times New Roman" pitchFamily="18" charset="0"/>
                <a:cs typeface="Times New Roman" pitchFamily="18" charset="0"/>
              </a:rPr>
              <a:t>жел соғады, күші </a:t>
            </a:r>
            <a:r>
              <a:rPr lang="kk-KZ" sz="1050" dirty="0" smtClean="0">
                <a:latin typeface="Times New Roman" pitchFamily="18" charset="0"/>
                <a:cs typeface="Times New Roman" pitchFamily="18" charset="0"/>
              </a:rPr>
              <a:t>9-14 м/с</a:t>
            </a:r>
            <a:r>
              <a:rPr lang="kk-KZ" sz="1050" dirty="0" smtClean="0">
                <a:latin typeface="Times New Roman" pitchFamily="18" charset="0"/>
                <a:cs typeface="Times New Roman" pitchFamily="18" charset="0"/>
              </a:rPr>
              <a:t>. </a:t>
            </a:r>
            <a:r>
              <a:rPr lang="ru-RU" sz="1050" dirty="0" err="1" smtClean="0">
                <a:latin typeface="Times New Roman" pitchFamily="18" charset="0"/>
                <a:cs typeface="Times New Roman" pitchFamily="18" charset="0"/>
              </a:rPr>
              <a:t>Ауа</a:t>
            </a:r>
            <a:r>
              <a:rPr lang="ru-RU" sz="1050" dirty="0" smtClean="0">
                <a:latin typeface="Times New Roman" pitchFamily="18" charset="0"/>
                <a:cs typeface="Times New Roman" pitchFamily="18" charset="0"/>
              </a:rPr>
              <a:t> </a:t>
            </a:r>
            <a:r>
              <a:rPr lang="ru-RU" sz="1050" dirty="0" err="1" smtClean="0">
                <a:latin typeface="Times New Roman" pitchFamily="18" charset="0"/>
                <a:cs typeface="Times New Roman" pitchFamily="18" charset="0"/>
              </a:rPr>
              <a:t>температурасы</a:t>
            </a:r>
            <a:r>
              <a:rPr lang="ru-RU" sz="1050" dirty="0" smtClean="0">
                <a:latin typeface="Times New Roman" pitchFamily="18" charset="0"/>
                <a:cs typeface="Times New Roman" pitchFamily="18" charset="0"/>
              </a:rPr>
              <a:t> </a:t>
            </a:r>
            <a:r>
              <a:rPr lang="ru-RU" sz="1050" dirty="0" err="1" smtClean="0">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7-9 </a:t>
            </a:r>
            <a:r>
              <a:rPr lang="kk-KZ" sz="1050" dirty="0" smtClean="0">
                <a:latin typeface="Times New Roman" pitchFamily="18" charset="0"/>
                <a:cs typeface="Times New Roman" pitchFamily="18" charset="0"/>
              </a:rPr>
              <a:t>градус аяз</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348880"/>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24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 </a:t>
            </a:r>
            <a:r>
              <a:rPr lang="ru-RU" sz="1100" dirty="0" smtClean="0">
                <a:solidFill>
                  <a:schemeClr val="tx1"/>
                </a:solidFill>
                <a:latin typeface="Times New Roman" panose="02020603050405020304" pitchFamily="18" charset="0"/>
                <a:cs typeface="Times New Roman" panose="02020603050405020304" pitchFamily="18" charset="0"/>
              </a:rPr>
              <a:t>25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Новиков А. 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r>
              <a:rPr lang="ru-RU" altLang="ru-RU" sz="1200" b="1" i="1"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smtClean="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smtClean="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smtClean="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smtClean="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13289</TotalTime>
  <Words>554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2539</cp:revision>
  <cp:lastPrinted>2021-07-01T03:56:27Z</cp:lastPrinted>
  <dcterms:created xsi:type="dcterms:W3CDTF">2018-03-27T06:03:00Z</dcterms:created>
  <dcterms:modified xsi:type="dcterms:W3CDTF">2022-12-23T07:06:55Z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