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14" y="4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11843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6665379"/>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a:t>
            </a:r>
            <a:r>
              <a:rPr lang="kk-KZ" sz="1200" dirty="0" smtClean="0">
                <a:solidFill>
                  <a:prstClr val="black"/>
                </a:solidFill>
                <a:latin typeface="Times New Roman" pitchFamily="18" charset="0"/>
                <a:cs typeface="Times New Roman" pitchFamily="18" charset="0"/>
              </a:rPr>
              <a:t> қар, жаяу бұрқасын. Оңтүстіктен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-19°,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a:t>
            </a:r>
            <a:r>
              <a:rPr lang="ru-RU" sz="1200" dirty="0" smtClean="0">
                <a:solidFill>
                  <a:prstClr val="black"/>
                </a:solidFill>
                <a:latin typeface="Times New Roman" pitchFamily="18" charset="0"/>
                <a:cs typeface="Times New Roman" pitchFamily="18" charset="0"/>
              </a:rPr>
              <a:t>-12°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5395" y="32758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3765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желтоқсанға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17832</TotalTime>
  <Words>570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2635</cp:revision>
  <cp:lastPrinted>2021-07-01T03:56:27Z</cp:lastPrinted>
  <dcterms:created xsi:type="dcterms:W3CDTF">2018-03-27T06:03:00Z</dcterms:created>
  <dcterms:modified xsi:type="dcterms:W3CDTF">2022-12-23T06:33:22Z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