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3748121"/>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3034771"/>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r>
                        <a:rPr lang="en-US" sz="900" dirty="0" smtClean="0">
                          <a:solidFill>
                            <a:schemeClr val="tx1"/>
                          </a:solidFill>
                          <a:latin typeface="Times New Roman" panose="02020603050405020304" pitchFamily="18" charset="0"/>
                          <a:cs typeface="Times New Roman" panose="02020603050405020304" pitchFamily="18" charset="0"/>
                        </a:rPr>
                        <a:t>40</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a:t>
                      </a: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727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54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445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289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45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224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1,225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100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a:t>
            </a:r>
            <a:r>
              <a:rPr lang="ru-RU"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200" b="1" i="1" dirty="0" smtClean="0">
                <a:solidFill>
                  <a:srgbClr val="000000"/>
                </a:solidFill>
                <a:latin typeface="Times New Roman" panose="02020603050405020304" pitchFamily="18" charset="0"/>
                <a:cs typeface="Times New Roman" panose="02020603050405020304" pitchFamily="18" charset="0"/>
              </a:rPr>
              <a:t>Курмангабулова Н.Н.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18954</TotalTime>
  <Words>593</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2575</cp:revision>
  <cp:lastPrinted>2021-07-01T07:38:07Z</cp:lastPrinted>
  <dcterms:created xsi:type="dcterms:W3CDTF">2018-03-27T06:03:00Z</dcterms:created>
  <dcterms:modified xsi:type="dcterms:W3CDTF">2022-12-23T06:43:22Z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