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79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370561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954381"/>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4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4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060848"/>
            <a:ext cx="4912412" cy="769441"/>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көтеріңкі</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894061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Кисебаев</a:t>
            </a:r>
            <a:r>
              <a:rPr lang="ru-RU" altLang="ru-RU" sz="1200" b="1" i="1" smtClean="0">
                <a:solidFill>
                  <a:srgbClr val="000000"/>
                </a:solidFill>
                <a:latin typeface="Times New Roman" panose="02020603050405020304" pitchFamily="18" charset="0"/>
                <a:cs typeface="Times New Roman" panose="02020603050405020304" pitchFamily="18" charset="0"/>
              </a:rPr>
              <a:t> Д.К</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15624</TotalTime>
  <Words>525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2640</cp:revision>
  <cp:lastPrinted>2021-07-01T07:38:07Z</cp:lastPrinted>
  <dcterms:created xsi:type="dcterms:W3CDTF">2018-03-27T06:03:00Z</dcterms:created>
  <dcterms:modified xsi:type="dcterms:W3CDTF">2022-12-23T06:21:24Z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