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13245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23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54322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Түнде </a:t>
            </a:r>
            <a:r>
              <a:rPr lang="kk-KZ" sz="1100" kern="1400">
                <a:solidFill>
                  <a:srgbClr val="000000"/>
                </a:solidFill>
                <a:latin typeface="Times New Roman" panose="02020603050405020304" pitchFamily="18" charset="0"/>
                <a:cs typeface="Times New Roman" panose="02020603050405020304" pitchFamily="18" charset="0"/>
              </a:rPr>
              <a:t>және таңертең қар</a:t>
            </a:r>
            <a:r>
              <a:rPr lang="ru-RU" sz="1100" kern="140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9-14 м/с. Ауа температурасы түнде 13-15, күндіз 5-7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a:t>
            </a:r>
            <a:r>
              <a:rPr lang="ru-RU" sz="1000" dirty="0">
                <a:solidFill>
                  <a:prstClr val="black"/>
                </a:solidFill>
                <a:latin typeface="Times New Roman" panose="02020603050405020304" pitchFamily="18" charset="0"/>
                <a:cs typeface="Times New Roman" panose="02020603050405020304" pitchFamily="18" charset="0"/>
              </a:rPr>
              <a:t>Қ</a:t>
            </a:r>
            <a:r>
              <a:rPr lang="kk-KZ" sz="1100" dirty="0">
                <a:latin typeface="Times New Roman" panose="02020603050405020304" pitchFamily="18" charset="0"/>
                <a:cs typeface="Times New Roman" panose="02020603050405020304" pitchFamily="18" charset="0"/>
              </a:rPr>
              <a:t>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13-15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24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25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375334125"/>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lnzapav@mail.ru</a:t>
                        </a:r>
                        <a:endParaRPr lang="en-US" altLang="x-none" sz="800"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Ауа </a:t>
                        </a:r>
                        <a:r>
                          <a:rPr lang="ru-RU" altLang="en-US" sz="800" dirty="0" err="1">
                            <a:latin typeface="Times New Roman" panose="02020603050405020304" pitchFamily="18" charset="0"/>
                            <a:ea typeface="Times New Roman" panose="02020603050405020304" pitchFamily="18" charset="0"/>
                          </a:rPr>
                          <a:t>райын</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18553</TotalTime>
  <Words>587</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3073</cp:revision>
  <cp:lastPrinted>2022-05-31T05:49:59Z</cp:lastPrinted>
  <dcterms:created xsi:type="dcterms:W3CDTF">2018-03-27T06:03:00Z</dcterms:created>
  <dcterms:modified xsi:type="dcterms:W3CDTF">2022-12-23T06:43:18Z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