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3" d="100"/>
          <a:sy n="93" d="100"/>
        </p:scale>
        <p:origin x="16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569712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23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24 желтоқсан 2022 ж. сағ. 21 дейін</a:t>
            </a:r>
          </a:p>
          <a:p>
            <a:r>
              <a:rPr lang="kk-KZ" sz="1200" dirty="0" smtClean="0">
                <a:latin typeface="Times New Roman" panose="02020603050405020304" pitchFamily="18" charset="0"/>
                <a:cs typeface="Times New Roman" panose="02020603050405020304" pitchFamily="18" charset="0"/>
              </a:rPr>
              <a:t>Түнде және таңертең қар</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жаяу бұрқасын.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0-2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2022 жылғы 25 желтоқсан</a:t>
            </a:r>
          </a:p>
          <a:p>
            <a:pPr lvl="0" algn="ctr"/>
            <a:r>
              <a:rPr lang="kk-KZ" sz="1200" b="1" dirty="0" smtClean="0">
                <a:latin typeface="Times New Roman" panose="02020603050405020304" pitchFamily="18" charset="0"/>
                <a:cs typeface="Times New Roman" panose="02020603050405020304" pitchFamily="18" charset="0"/>
              </a:rPr>
              <a:t> 24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11-13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944493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0758" y="1061024"/>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Кан С.А./ </a:t>
            </a:r>
            <a:r>
              <a:rPr lang="kk-KZ" altLang="ru-RU" sz="1200" b="1" i="1" dirty="0">
                <a:solidFill>
                  <a:srgbClr val="000000"/>
                </a:solidFill>
                <a:latin typeface="Times New Roman" panose="02020603050405020304" pitchFamily="18" charset="0"/>
                <a:cs typeface="Times New Roman" panose="02020603050405020304" pitchFamily="18" charset="0"/>
              </a:rPr>
              <a:t>Радченко Н.В.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15272</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Пользователь</cp:lastModifiedBy>
  <cp:revision>2655</cp:revision>
  <cp:lastPrinted>2021-07-01T07:38:07Z</cp:lastPrinted>
  <dcterms:created xsi:type="dcterms:W3CDTF">2018-03-27T06:03:00Z</dcterms:created>
  <dcterms:modified xsi:type="dcterms:W3CDTF">2022-12-23T08:20:44Z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