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8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116903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357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1410728"/>
              </p:ext>
            </p:extLst>
          </p:nvPr>
        </p:nvGraphicFramePr>
        <p:xfrm>
          <a:off x="5025122" y="4075092"/>
          <a:ext cx="4629556" cy="2144058"/>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5466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590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11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59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13</a:t>
                      </a:r>
                      <a:r>
                        <a:rPr lang="en-US" sz="1100">
                          <a:effectLst/>
                          <a:latin typeface="Calibri" panose="020F0502020204030204" pitchFamily="34" charset="0"/>
                          <a:ea typeface="Calibri" panose="020F0502020204030204" pitchFamily="34" charset="0"/>
                          <a:cs typeface="Times New Roman" panose="02020603050405020304" pitchFamily="18" charset="0"/>
                        </a:rPr>
                        <a:t>28</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5903">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61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590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59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5903">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6</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0,03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endParaRPr lang="kk-KZ" altLang="ru-RU" sz="1100" b="1" dirty="0" smtClean="0">
              <a:latin typeface="Times New Roman" panose="02020603050405020304" pitchFamily="18" charset="0"/>
              <a:cs typeface="Times New Roman" panose="02020603050405020304" pitchFamily="18" charset="0"/>
            </a:endParaRPr>
          </a:p>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24 </a:t>
            </a:r>
            <a:r>
              <a:rPr lang="kk-KZ" altLang="ru-RU" sz="1100" b="1" dirty="0" smtClean="0">
                <a:latin typeface="Times New Roman" panose="02020603050405020304" pitchFamily="18" charset="0"/>
                <a:cs typeface="Times New Roman" panose="02020603050405020304" pitchFamily="18" charset="0"/>
              </a:rPr>
              <a:t>желтоксанға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23 </a:t>
            </a:r>
            <a:r>
              <a:rPr lang="ru-RU" altLang="ru-RU" sz="1100" b="1" dirty="0" err="1" smtClean="0">
                <a:latin typeface="Times New Roman" panose="02020603050405020304" pitchFamily="18" charset="0"/>
                <a:cs typeface="Times New Roman" panose="02020603050405020304" pitchFamily="18" charset="0"/>
              </a:rPr>
              <a:t>желтоксан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24 </a:t>
            </a:r>
            <a:r>
              <a:rPr lang="ru-RU" altLang="ru-RU" sz="1100" b="1" dirty="0" err="1">
                <a:latin typeface="Times New Roman" panose="02020603050405020304" pitchFamily="18" charset="0"/>
                <a:cs typeface="Times New Roman" panose="02020603050405020304" pitchFamily="18" charset="0"/>
              </a:rPr>
              <a:t>желтоксанға</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Жел оңтүстік-батыстан, оңтүстіктен соғады, күші 9-14 м/с. Ауа температурасы түнде 3-5, күндіз 2-4 градус аяз.</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25 </a:t>
            </a:r>
            <a:r>
              <a:rPr lang="kk-KZ" sz="1100" b="1" dirty="0" smtClean="0">
                <a:solidFill>
                  <a:srgbClr val="000000"/>
                </a:solidFill>
                <a:latin typeface="Times New Roman" panose="02020603050405020304" pitchFamily="18" charset="0"/>
                <a:cs typeface="Times New Roman" panose="02020603050405020304" pitchFamily="18" charset="0"/>
                <a:sym typeface="+mn-ea"/>
              </a:rPr>
              <a:t>желтоксанға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24 </a:t>
            </a:r>
            <a:r>
              <a:rPr lang="kk-KZ" sz="1100" b="1" dirty="0">
                <a:solidFill>
                  <a:srgbClr val="000000"/>
                </a:solidFill>
                <a:latin typeface="Times New Roman" panose="02020603050405020304" pitchFamily="18" charset="0"/>
                <a:cs typeface="Times New Roman" panose="02020603050405020304" pitchFamily="18" charset="0"/>
                <a:sym typeface="+mn-ea"/>
              </a:rPr>
              <a:t>желтоксанға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25 </a:t>
            </a:r>
            <a:r>
              <a:rPr lang="ru-RU" sz="1100" b="1" dirty="0" err="1">
                <a:solidFill>
                  <a:srgbClr val="000000"/>
                </a:solidFill>
                <a:latin typeface="Times New Roman" panose="02020603050405020304" pitchFamily="18" charset="0"/>
                <a:cs typeface="Times New Roman" panose="02020603050405020304" pitchFamily="18" charset="0"/>
                <a:sym typeface="+mn-ea"/>
              </a:rPr>
              <a:t>желтоксанға</a:t>
            </a:r>
            <a:r>
              <a:rPr lang="ru-RU" sz="1100" b="1" dirty="0">
                <a:solidFill>
                  <a:srgbClr val="000000"/>
                </a:solidFill>
                <a:latin typeface="Times New Roman" panose="02020603050405020304" pitchFamily="18" charset="0"/>
                <a:cs typeface="Times New Roman" panose="02020603050405020304" pitchFamily="18" charset="0"/>
                <a:sym typeface="+mn-ea"/>
              </a:rPr>
              <a:t> 08 </a:t>
            </a:r>
            <a:r>
              <a:rPr lang="ru-RU" sz="1100" b="1" dirty="0" smtClean="0">
                <a:solidFill>
                  <a:srgbClr val="000000"/>
                </a:solidFill>
                <a:latin typeface="Times New Roman" panose="02020603050405020304" pitchFamily="18" charset="0"/>
                <a:cs typeface="Times New Roman" panose="02020603050405020304" pitchFamily="18" charset="0"/>
                <a:sym typeface="+mn-ea"/>
              </a:rPr>
              <a:t>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smtClean="0">
                <a:latin typeface="Times New Roman" pitchFamily="18" charset="0"/>
                <a:cs typeface="Times New Roman" pitchFamily="18" charset="0"/>
              </a:rPr>
              <a:t>Жауын-шашынсыз, тұман.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о</a:t>
            </a:r>
            <a:r>
              <a:rPr lang="kk-KZ" sz="1100" dirty="0" smtClean="0">
                <a:latin typeface="Times New Roman" panose="02020603050405020304" pitchFamily="18" charset="0"/>
                <a:cs typeface="Times New Roman" panose="02020603050405020304" pitchFamily="18" charset="0"/>
              </a:rPr>
              <a:t>ңтүстік-батысиан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6-8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2" y="326797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1306" y="2373240"/>
            <a:ext cx="4680168"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24</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25 желто</a:t>
            </a:r>
            <a:r>
              <a:rPr lang="kk-KZ" sz="1100" b="1" dirty="0">
                <a:solidFill>
                  <a:schemeClr val="tx1"/>
                </a:solidFill>
                <a:latin typeface="Times New Roman" panose="02020603050405020304" pitchFamily="18" charset="0"/>
                <a:cs typeface="Times New Roman" panose="02020603050405020304" pitchFamily="18" charset="0"/>
              </a:rPr>
              <a:t>қ</a:t>
            </a:r>
            <a:r>
              <a:rPr lang="ru-RU" sz="1100" b="1" dirty="0" smtClean="0">
                <a:solidFill>
                  <a:schemeClr val="tx1"/>
                </a:solidFill>
                <a:latin typeface="Times New Roman" panose="02020603050405020304" pitchFamily="18" charset="0"/>
                <a:cs typeface="Times New Roman" panose="02020603050405020304" pitchFamily="18" charset="0"/>
              </a:rPr>
              <a:t>сан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52-20-21</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Метеоболжамдар</a:t>
                        </a:r>
                        <a:r>
                          <a:rPr lang="ru-RU" altLang="en-US" sz="800" dirty="0" smtClean="0">
                            <a:latin typeface="Times New Roman" panose="02020603050405020304" pitchFamily="18" charset="0"/>
                            <a:ea typeface="Times New Roman" panose="02020603050405020304" pitchFamily="18" charset="0"/>
                          </a:rPr>
                          <a:t> б</a:t>
                        </a:r>
                        <a:r>
                          <a:rPr lang="kk-KZ" altLang="en-US" sz="800" dirty="0" smtClean="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12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20-2</a:t>
                        </a:r>
                        <a:r>
                          <a:rPr lang="en-US" sz="800" dirty="0" smtClean="0">
                            <a:latin typeface="Times New Roman" panose="02020603050405020304" pitchFamily="18" charset="0"/>
                            <a:cs typeface="Times New Roman" panose="02020603050405020304" pitchFamily="18" charset="0"/>
                          </a:rPr>
                          <a:t>1</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smtClean="0">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Оарл</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Жәңгір</a:t>
              </a:r>
              <a:r>
                <a:rPr lang="ru-RU" altLang="ru-RU" sz="1000" i="1" dirty="0" smtClean="0">
                  <a:latin typeface="Times New Roman" panose="02020603050405020304" pitchFamily="18" charset="0"/>
                  <a:cs typeface="Times New Roman" panose="02020603050405020304" pitchFamily="18" charset="0"/>
                </a:rPr>
                <a:t> Хан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Аянова</a:t>
            </a:r>
            <a:r>
              <a:rPr lang="ru-RU" altLang="ru-RU" sz="1200" b="1" i="1" smtClean="0">
                <a:solidFill>
                  <a:srgbClr val="000000"/>
                </a:solidFill>
                <a:latin typeface="Times New Roman" panose="02020603050405020304" pitchFamily="18" charset="0"/>
                <a:cs typeface="Times New Roman" panose="02020603050405020304" pitchFamily="18" charset="0"/>
              </a:rPr>
              <a:t> С.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17543</TotalTime>
  <Words>584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3143</cp:revision>
  <cp:lastPrinted>2021-07-01T03:56:27Z</cp:lastPrinted>
  <dcterms:created xsi:type="dcterms:W3CDTF">2018-03-27T06:03:00Z</dcterms:created>
  <dcterms:modified xsi:type="dcterms:W3CDTF">2022-12-23T07:48:29Z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