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8" d="100"/>
          <a:sy n="118" d="100"/>
        </p:scale>
        <p:origin x="-202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72445015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357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42853"/>
            <a:ext cx="4786346" cy="2569934"/>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lvl="0" algn="ctr"/>
            <a:r>
              <a:rPr lang="kk-KZ" altLang="ru-RU" sz="1150" b="1" dirty="0" smtClean="0">
                <a:latin typeface="Times New Roman" pitchFamily="18" charset="0"/>
                <a:cs typeface="Times New Roman" pitchFamily="18" charset="0"/>
              </a:rPr>
              <a:t>24 </a:t>
            </a:r>
            <a:r>
              <a:rPr lang="kk-KZ" altLang="ru-RU" sz="1150" b="1" dirty="0">
                <a:latin typeface="Times New Roman" pitchFamily="18" charset="0"/>
                <a:cs typeface="Times New Roman" pitchFamily="18" charset="0"/>
              </a:rPr>
              <a:t>желтоқсанға арналған ауа-райы болжамы</a:t>
            </a:r>
            <a:endParaRPr lang="ru-RU" altLang="ru-RU" sz="1150" b="1" dirty="0">
              <a:latin typeface="Times New Roman" pitchFamily="18" charset="0"/>
              <a:cs typeface="Times New Roman" pitchFamily="18" charset="0"/>
            </a:endParaRPr>
          </a:p>
          <a:p>
            <a:pPr lvl="0" algn="ctr"/>
            <a:r>
              <a:rPr lang="ru-RU" altLang="ru-RU" sz="1150" b="1" dirty="0">
                <a:solidFill>
                  <a:srgbClr val="000000"/>
                </a:solidFill>
                <a:latin typeface="Times New Roman" pitchFamily="18" charset="0"/>
                <a:cs typeface="Times New Roman" pitchFamily="18" charset="0"/>
              </a:rPr>
              <a:t>2022 </a:t>
            </a:r>
            <a:r>
              <a:rPr lang="ru-RU" altLang="ru-RU" sz="1150" b="1" dirty="0" err="1">
                <a:solidFill>
                  <a:srgbClr val="000000"/>
                </a:solidFill>
                <a:latin typeface="Times New Roman" pitchFamily="18" charset="0"/>
                <a:cs typeface="Times New Roman" pitchFamily="18" charset="0"/>
              </a:rPr>
              <a:t>жылғы </a:t>
            </a:r>
            <a:r>
              <a:rPr lang="ru-RU" altLang="ru-RU" sz="1150" b="1" dirty="0" smtClean="0">
                <a:solidFill>
                  <a:srgbClr val="000000"/>
                </a:solidFill>
                <a:latin typeface="Times New Roman" pitchFamily="18" charset="0"/>
                <a:cs typeface="Times New Roman" pitchFamily="18" charset="0"/>
              </a:rPr>
              <a:t>23 </a:t>
            </a:r>
            <a:r>
              <a:rPr lang="kk-KZ" altLang="ru-RU" sz="1150" b="1" dirty="0" smtClean="0">
                <a:latin typeface="Times New Roman" pitchFamily="18" charset="0"/>
                <a:cs typeface="Times New Roman" pitchFamily="18" charset="0"/>
              </a:rPr>
              <a:t>желтоқсан </a:t>
            </a:r>
            <a:r>
              <a:rPr lang="ru-RU" altLang="ru-RU" sz="1150" b="1" dirty="0" err="1">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20-дан </a:t>
            </a:r>
            <a:r>
              <a:rPr lang="ru-RU" altLang="ru-RU" sz="1150" b="1" dirty="0" smtClean="0">
                <a:solidFill>
                  <a:srgbClr val="000000"/>
                </a:solidFill>
                <a:latin typeface="Times New Roman" pitchFamily="18" charset="0"/>
                <a:cs typeface="Times New Roman" pitchFamily="18" charset="0"/>
              </a:rPr>
              <a:t>24</a:t>
            </a:r>
            <a:r>
              <a:rPr lang="kk-KZ" altLang="ru-RU" sz="1150" b="1" dirty="0" smtClean="0">
                <a:solidFill>
                  <a:srgbClr val="000000"/>
                </a:solidFill>
                <a:latin typeface="Times New Roman" pitchFamily="18" charset="0"/>
                <a:cs typeface="Times New Roman" pitchFamily="18" charset="0"/>
              </a:rPr>
              <a:t> </a:t>
            </a:r>
            <a:r>
              <a:rPr lang="kk-KZ" altLang="ru-RU" sz="1150" b="1" dirty="0">
                <a:solidFill>
                  <a:srgbClr val="000000"/>
                </a:solidFill>
                <a:latin typeface="Times New Roman" pitchFamily="18" charset="0"/>
                <a:cs typeface="Times New Roman" pitchFamily="18" charset="0"/>
              </a:rPr>
              <a:t>желтоқсан </a:t>
            </a:r>
            <a:r>
              <a:rPr lang="ru-RU" altLang="ru-RU" sz="1150" b="1" dirty="0" err="1">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itchFamily="18" charset="0"/>
                <a:cs typeface="Times New Roman" pitchFamily="18" charset="0"/>
              </a:rPr>
              <a:t>Көшпелі бұлтты, жауын-шашынсыз. Оңтүстіктен, оңтүстік-шығыстан жел соғады, күші 5-10 м/с. Ауа температурасы түнде 11-13 градус аяз, күндіз 6-8 градус суық болады.</a:t>
            </a:r>
          </a:p>
          <a:p>
            <a:pPr algn="ctr"/>
            <a:r>
              <a:rPr lang="kk-KZ" sz="1150" b="1" dirty="0" smtClean="0">
                <a:solidFill>
                  <a:srgbClr val="000000"/>
                </a:solidFill>
                <a:latin typeface="Times New Roman" pitchFamily="18" charset="0"/>
                <a:cs typeface="Times New Roman" pitchFamily="18" charset="0"/>
              </a:rPr>
              <a:t>25 желтоқсанға</a:t>
            </a:r>
            <a:endParaRPr lang="ru-RU" sz="1150" b="1" dirty="0">
              <a:solidFill>
                <a:srgbClr val="000000"/>
              </a:solidFill>
              <a:latin typeface="Times New Roman" pitchFamily="18" charset="0"/>
              <a:cs typeface="Times New Roman" pitchFamily="18" charset="0"/>
            </a:endParaRPr>
          </a:p>
          <a:p>
            <a:pPr lvl="0" algn="ctr"/>
            <a:r>
              <a:rPr lang="ru-RU" sz="1150" b="1" dirty="0">
                <a:solidFill>
                  <a:srgbClr val="000000"/>
                </a:solidFill>
                <a:latin typeface="Times New Roman" pitchFamily="18" charset="0"/>
                <a:cs typeface="Times New Roman" pitchFamily="18" charset="0"/>
              </a:rPr>
              <a:t>2022 ж. </a:t>
            </a:r>
            <a:r>
              <a:rPr lang="ru-RU" sz="1150" b="1" dirty="0" smtClean="0">
                <a:solidFill>
                  <a:srgbClr val="000000"/>
                </a:solidFill>
                <a:latin typeface="Times New Roman" pitchFamily="18" charset="0"/>
                <a:cs typeface="Times New Roman" pitchFamily="18" charset="0"/>
              </a:rPr>
              <a:t>24</a:t>
            </a:r>
            <a:r>
              <a:rPr lang="kk-KZ" sz="1150" b="1" dirty="0" smtClean="0">
                <a:solidFill>
                  <a:srgbClr val="000000"/>
                </a:solidFill>
                <a:latin typeface="Times New Roman" pitchFamily="18" charset="0"/>
                <a:cs typeface="Times New Roman" pitchFamily="18" charset="0"/>
              </a:rPr>
              <a:t> </a:t>
            </a:r>
            <a:r>
              <a:rPr lang="kk-KZ" sz="1150" b="1" dirty="0">
                <a:solidFill>
                  <a:srgbClr val="000000"/>
                </a:solidFill>
                <a:latin typeface="Times New Roman" pitchFamily="18" charset="0"/>
                <a:cs typeface="Times New Roman" pitchFamily="18" charset="0"/>
              </a:rPr>
              <a:t>желтоқсан </a:t>
            </a:r>
            <a:r>
              <a:rPr lang="ru-RU" sz="1150" b="1" dirty="0" err="1">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25 </a:t>
            </a:r>
            <a:r>
              <a:rPr lang="ru-RU" sz="1150" b="1" dirty="0" err="1" smtClean="0">
                <a:solidFill>
                  <a:srgbClr val="000000"/>
                </a:solidFill>
                <a:latin typeface="Times New Roman" pitchFamily="18" charset="0"/>
                <a:cs typeface="Times New Roman" pitchFamily="18" charset="0"/>
              </a:rPr>
              <a:t>желтоқсан </a:t>
            </a:r>
            <a:r>
              <a:rPr lang="ru-RU" sz="1150" b="1" dirty="0" err="1">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08-ге </a:t>
            </a:r>
            <a:r>
              <a:rPr lang="ru-RU" sz="1150" b="1" dirty="0" err="1">
                <a:solidFill>
                  <a:srgbClr val="000000"/>
                </a:solidFill>
                <a:latin typeface="Times New Roman" pitchFamily="18" charset="0"/>
                <a:cs typeface="Times New Roman" pitchFamily="18" charset="0"/>
              </a:rPr>
              <a:t>дейін</a:t>
            </a:r>
            <a:endParaRPr lang="ru-RU" sz="1150" b="1" dirty="0">
              <a:solidFill>
                <a:srgbClr val="000000"/>
              </a:solidFill>
              <a:latin typeface="Times New Roman" pitchFamily="18" charset="0"/>
              <a:cs typeface="Times New Roman" pitchFamily="18" charset="0"/>
            </a:endParaRPr>
          </a:p>
          <a:p>
            <a:pPr algn="just"/>
            <a:r>
              <a:rPr lang="kk-KZ" sz="1150" dirty="0" smtClean="0">
                <a:latin typeface="Times New Roman" pitchFamily="18" charset="0"/>
                <a:cs typeface="Times New Roman" pitchFamily="18" charset="0"/>
              </a:rPr>
              <a:t>Көшпелі бұлтты</a:t>
            </a:r>
            <a:r>
              <a:rPr lang="kk-KZ" sz="1150" dirty="0">
                <a:latin typeface="Times New Roman" pitchFamily="18" charset="0"/>
                <a:cs typeface="Times New Roman" pitchFamily="18" charset="0"/>
              </a:rPr>
              <a:t>, </a:t>
            </a:r>
            <a:r>
              <a:rPr lang="kk-KZ" sz="1150" dirty="0" smtClean="0">
                <a:latin typeface="Times New Roman" pitchFamily="18" charset="0"/>
                <a:cs typeface="Times New Roman" pitchFamily="18" charset="0"/>
              </a:rPr>
              <a:t>жауын-шашынсыз</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Оңтүстіктен, </a:t>
            </a:r>
            <a:r>
              <a:rPr lang="ru-RU" sz="1150" smtClean="0">
                <a:latin typeface="Times New Roman" pitchFamily="18" charset="0"/>
                <a:cs typeface="Times New Roman" pitchFamily="18" charset="0"/>
              </a:rPr>
              <a:t>оңтүстік-шығыстан </a:t>
            </a:r>
            <a:r>
              <a:rPr lang="ru-RU" sz="1150" dirty="0" err="1" smtClean="0">
                <a:latin typeface="Times New Roman" pitchFamily="18" charset="0"/>
                <a:cs typeface="Times New Roman" pitchFamily="18" charset="0"/>
              </a:rPr>
              <a:t>жел</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соғады, күші </a:t>
            </a:r>
            <a:r>
              <a:rPr lang="ru-RU" sz="1150" dirty="0" smtClean="0">
                <a:latin typeface="Times New Roman" pitchFamily="18" charset="0"/>
                <a:cs typeface="Times New Roman" pitchFamily="18" charset="0"/>
              </a:rPr>
              <a:t>5-10 м/с</a:t>
            </a:r>
            <a:r>
              <a:rPr lang="ru-RU" sz="1150" dirty="0">
                <a:latin typeface="Times New Roman" pitchFamily="18" charset="0"/>
                <a:cs typeface="Times New Roman" pitchFamily="18" charset="0"/>
              </a:rPr>
              <a:t>. </a:t>
            </a:r>
            <a:r>
              <a:rPr lang="kk-KZ" sz="1150" dirty="0">
                <a:latin typeface="Times New Roman" pitchFamily="18" charset="0"/>
                <a:cs typeface="Times New Roman" pitchFamily="18" charset="0"/>
              </a:rPr>
              <a:t>Ауа </a:t>
            </a:r>
            <a:r>
              <a:rPr lang="kk-KZ" sz="1150" dirty="0" smtClean="0">
                <a:latin typeface="Times New Roman" pitchFamily="18" charset="0"/>
                <a:cs typeface="Times New Roman" pitchFamily="18" charset="0"/>
              </a:rPr>
              <a:t>температурасы 13-15 </a:t>
            </a:r>
            <a:r>
              <a:rPr lang="kk-KZ" sz="1150" dirty="0">
                <a:latin typeface="Times New Roman" pitchFamily="18" charset="0"/>
                <a:cs typeface="Times New Roman" pitchFamily="18" charset="0"/>
              </a:rPr>
              <a:t>градус </a:t>
            </a:r>
            <a:r>
              <a:rPr lang="kk-KZ" sz="1150" dirty="0" smtClean="0">
                <a:latin typeface="Times New Roman" pitchFamily="18" charset="0"/>
                <a:cs typeface="Times New Roman" pitchFamily="18" charset="0"/>
              </a:rPr>
              <a:t>суық болады</a:t>
            </a:r>
            <a:r>
              <a:rPr lang="kk-KZ" sz="1150" dirty="0">
                <a:latin typeface="Times New Roman" pitchFamily="18" charset="0"/>
                <a:cs typeface="Times New Roman" pitchFamily="18" charset="0"/>
              </a:rPr>
              <a:t>.</a:t>
            </a:r>
            <a:r>
              <a:rPr lang="ru-RU" sz="1150" dirty="0">
                <a:latin typeface="Times New Roman" pitchFamily="18" charset="0"/>
                <a:cs typeface="Times New Roman" pitchFamily="18" charset="0"/>
              </a:rPr>
              <a:t> </a:t>
            </a:r>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413349889"/>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a:t>
                      </a:r>
                      <a:r>
                        <a:rPr lang="en-US" sz="1000" dirty="0" smtClean="0">
                          <a:latin typeface="Times New Roman" pitchFamily="18" charset="0"/>
                          <a:cs typeface="Times New Roman" pitchFamily="18" charset="0"/>
                        </a:rPr>
                        <a:t>00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8</a:t>
                      </a:r>
                      <a:r>
                        <a:rPr lang="en-US" sz="1000" dirty="0" smtClean="0">
                          <a:latin typeface="Times New Roman" pitchFamily="18" charset="0"/>
                          <a:cs typeface="Times New Roman" pitchFamily="18" charset="0"/>
                        </a:rPr>
                        <a:t>47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a:t>
                      </a:r>
                      <a:r>
                        <a:rPr lang="en-US" sz="1000" dirty="0" smtClean="0">
                          <a:latin typeface="Times New Roman" pitchFamily="18" charset="0"/>
                          <a:cs typeface="Times New Roman" pitchFamily="18" charset="0"/>
                        </a:rPr>
                        <a:t>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115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a:t>
                      </a:r>
                      <a:r>
                        <a:rPr lang="en-US" sz="1000" dirty="0" smtClean="0">
                          <a:latin typeface="Times New Roman" pitchFamily="18" charset="0"/>
                          <a:cs typeface="Times New Roman" pitchFamily="18" charset="0"/>
                        </a:rPr>
                        <a:t>57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74</a:t>
                      </a:r>
                      <a:r>
                        <a:rPr lang="en-US" sz="1000" dirty="0" smtClean="0">
                          <a:latin typeface="Times New Roman" pitchFamily="18" charset="0"/>
                          <a:cs typeface="Times New Roman" pitchFamily="18" charset="0"/>
                        </a:rPr>
                        <a:t>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1,8</a:t>
                      </a:r>
                      <a:r>
                        <a:rPr lang="en-US" sz="1000" dirty="0" smtClean="0">
                          <a:latin typeface="Times New Roman" pitchFamily="18" charset="0"/>
                          <a:cs typeface="Times New Roman" pitchFamily="18" charset="0"/>
                        </a:rPr>
                        <a:t>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a:t>
                      </a:r>
                      <a:r>
                        <a:rPr lang="en-US" sz="1000" dirty="0" smtClean="0">
                          <a:latin typeface="Times New Roman" pitchFamily="18" charset="0"/>
                          <a:cs typeface="Times New Roman" pitchFamily="18" charset="0"/>
                        </a:rPr>
                        <a:t>10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a:solidFill>
                  <a:schemeClr val="tx1"/>
                </a:solidFill>
                <a:latin typeface="Times New Roman" panose="02020603050405020304" pitchFamily="18" charset="0"/>
                <a:cs typeface="Times New Roman" panose="02020603050405020304" pitchFamily="18" charset="0"/>
              </a:rPr>
              <a:t>желтоқсан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желтоқсан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ыдыра</a:t>
            </a:r>
            <a:r>
              <a:rPr lang="ru-RU" sz="1200" b="1" dirty="0" err="1" smtClean="0">
                <a:solidFill>
                  <a:schemeClr val="tx1"/>
                </a:solidFill>
                <a:latin typeface="Times New Roman" panose="02020603050405020304" pitchFamily="18" charset="0"/>
                <a:cs typeface="Times New Roman" panose="02020603050405020304" pitchFamily="18" charset="0"/>
              </a:rPr>
              <a:t>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24438" y="35004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А.Ж.</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Картпанбетов</a:t>
            </a:r>
            <a:r>
              <a:rPr lang="ru-RU" altLang="ru-RU" sz="1200" b="1" i="1" dirty="0" smtClean="0">
                <a:solidFill>
                  <a:srgbClr val="000000"/>
                </a:solidFill>
                <a:latin typeface="Times New Roman" panose="02020603050405020304" pitchFamily="18" charset="0"/>
                <a:cs typeface="Times New Roman" panose="02020603050405020304" pitchFamily="18" charset="0"/>
              </a:rPr>
              <a:t> Д.Г.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13885</TotalTime>
  <Words>529</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2611</cp:revision>
  <cp:lastPrinted>2021-07-01T07:38:07Z</cp:lastPrinted>
  <dcterms:created xsi:type="dcterms:W3CDTF">2018-03-27T06:03:00Z</dcterms:created>
  <dcterms:modified xsi:type="dcterms:W3CDTF">2022-12-23T06:05:52Z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