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50" y="-20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561556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612042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24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до 21 ч. 24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Ночью и утром снег.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13-15, днем 5-7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до 09 ч. 25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55009"/>
            <a:chOff x="502227" y="3955141"/>
            <a:chExt cx="4291013" cy="192488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44575420"/>
                </p:ext>
              </p:extLst>
            </p:nvPr>
          </p:nvGraphicFramePr>
          <p:xfrm>
            <a:off x="502227" y="501071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lnzapav@mail.ru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18721</TotalTime>
  <Words>634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3029</cp:revision>
  <cp:lastPrinted>2021-11-30T05:55:24Z</cp:lastPrinted>
  <dcterms:created xsi:type="dcterms:W3CDTF">2018-03-27T06:03:00Z</dcterms:created>
  <dcterms:modified xsi:type="dcterms:W3CDTF">2022-12-23T06:39:54Z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