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2794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51795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0368" y="2060848"/>
            <a:ext cx="4832350" cy="769441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247345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Кисебаев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15956</TotalTime>
  <Words>642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2607</cp:revision>
  <cp:lastPrinted>2021-07-01T03:56:27Z</cp:lastPrinted>
  <dcterms:created xsi:type="dcterms:W3CDTF">2018-03-27T06:03:00Z</dcterms:created>
  <dcterms:modified xsi:type="dcterms:W3CDTF">2022-12-23T06:25:31Z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