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4396062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декабря 2022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23 декабря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в целом по городу ожидается пониженный 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53761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latin typeface="Times New Roman"/>
                <a:cs typeface="Times New Roman"/>
              </a:rPr>
              <a:t>Б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ез осадков. Временами туман. </a:t>
            </a:r>
            <a:r>
              <a:rPr lang="ru-RU" sz="1200" dirty="0">
                <a:latin typeface="Times New Roman"/>
                <a:ea typeface="Calibri"/>
              </a:rPr>
              <a:t>Ветер </a:t>
            </a:r>
            <a:r>
              <a:rPr lang="kk-KZ" sz="1200" dirty="0">
                <a:latin typeface="Times New Roman"/>
                <a:ea typeface="Calibri"/>
              </a:rPr>
              <a:t>северо-восточный 5-10 </a:t>
            </a:r>
            <a:r>
              <a:rPr lang="ru-RU" sz="1200" dirty="0">
                <a:latin typeface="Times New Roman"/>
                <a:ea typeface="Calibri"/>
              </a:rPr>
              <a:t>м/с. Температура воздуха ночью </a:t>
            </a:r>
            <a:r>
              <a:rPr lang="kk-KZ" sz="1200" dirty="0">
                <a:latin typeface="Times New Roman"/>
                <a:ea typeface="Calibri"/>
              </a:rPr>
              <a:t>10-12</a:t>
            </a:r>
            <a:r>
              <a:rPr lang="ru-RU" sz="1200" dirty="0">
                <a:latin typeface="Times New Roman"/>
                <a:ea typeface="Calibri"/>
              </a:rPr>
              <a:t>, днем </a:t>
            </a:r>
            <a:r>
              <a:rPr lang="kk-KZ" sz="1200" dirty="0">
                <a:latin typeface="Times New Roman"/>
                <a:ea typeface="Calibri"/>
              </a:rPr>
              <a:t>3-5 </a:t>
            </a:r>
            <a:r>
              <a:rPr lang="ru-RU" sz="1200" dirty="0">
                <a:latin typeface="Times New Roman"/>
                <a:ea typeface="Calibri"/>
              </a:rPr>
              <a:t>мороза.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	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/>
                <a:ea typeface="Calibri"/>
                <a:cs typeface="Times New Roman"/>
              </a:rPr>
              <a:t> 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/>
                <a:ea typeface="Calibri"/>
              </a:rPr>
              <a:t>	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	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endParaRPr lang="ru-RU" sz="11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  Без осадков. Временами туман.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solidFill>
                  <a:prstClr val="black"/>
                </a:solidFill>
                <a:latin typeface="Times New Roman"/>
                <a:ea typeface="Calibri"/>
              </a:rPr>
              <a:t>северо-восточный 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5-10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м/с. Температура </a:t>
            </a:r>
            <a:r>
              <a:rPr lang="ru-RU" sz="1200">
                <a:solidFill>
                  <a:prstClr val="black"/>
                </a:solidFill>
                <a:latin typeface="Times New Roman"/>
                <a:ea typeface="Calibri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/>
                <a:ea typeface="Calibri"/>
              </a:rPr>
              <a:t>ночью 10-12 </a:t>
            </a:r>
            <a:r>
              <a:rPr lang="ru-RU" sz="1200" smtClean="0">
                <a:solidFill>
                  <a:prstClr val="black"/>
                </a:solidFill>
                <a:latin typeface="Times New Roman"/>
                <a:ea typeface="Calibri"/>
              </a:rPr>
              <a:t>мороза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. </a:t>
            </a: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7818799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8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Волохова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О.В.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14558</TotalTime>
  <Words>552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2906</cp:revision>
  <cp:lastPrinted>2022-12-23T05:51:42Z</cp:lastPrinted>
  <dcterms:created xsi:type="dcterms:W3CDTF">2018-03-27T06:03:00Z</dcterms:created>
  <dcterms:modified xsi:type="dcterms:W3CDTF">2022-12-23T05:59:37Z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