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11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2746467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357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декабря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24 декабря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ночью снег, метель. Ветер 7-12, ночью порывы 15 м/с. Температура воздуха ночью 6-8, днем 1-3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декабря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25 декабря 2022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9-14 м/с. Температура воздуха 8-10 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декабря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2039714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0,734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0,524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675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0,135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1,290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0,164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00690" y="2285997"/>
            <a:ext cx="4671263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91485725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omp_akm@meteo.kz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Гончарова Л.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340167260"/>
              </p:ext>
            </p:extLst>
          </p:nvPr>
        </p:nvGraphicFramePr>
        <p:xfrm>
          <a:off x="5008261" y="488974"/>
          <a:ext cx="4713891" cy="77502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14363</TotalTime>
  <Words>597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2478</cp:revision>
  <cp:lastPrinted>2021-07-01T03:56:27Z</cp:lastPrinted>
  <dcterms:created xsi:type="dcterms:W3CDTF">2018-03-27T06:03:00Z</dcterms:created>
  <dcterms:modified xsi:type="dcterms:W3CDTF">2022-12-23T07:15:56Z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