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206748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865944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11-13, днем 3-5 мороза..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9-11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международного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сотрудничества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 Г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./</a:t>
                        </a:r>
                        <a:r>
                          <a:rPr lang="kk-KZ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Маратов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endParaRPr lang="en-US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13866</TotalTime>
  <Words>572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2494</cp:revision>
  <cp:lastPrinted>2021-07-01T03:56:27Z</cp:lastPrinted>
  <dcterms:created xsi:type="dcterms:W3CDTF">2018-03-27T06:03:00Z</dcterms:created>
  <dcterms:modified xsi:type="dcterms:W3CDTF">2022-12-23T07:10:07Z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