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14001</TotalTime>
  <Words>531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2022-12-23T06:31:37Z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