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82E96C5-921D-4AF4-91AB-F80111114DD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65073-1C1C-42DE-9AEF-B3D18A940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34D6E-1D1F-473E-A927-FD50284CB0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D4DDD-A72B-42BB-BD1E-A85142584B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621E4-D132-41B9-97D4-31D8716D3C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5545-27FD-4C0D-BC44-4655B11EAB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84830-CA57-4800-963F-F2B69ADCC6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1C456-C406-4EAD-8763-B5EA8A6893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8E7B9-859A-4E6D-BF52-E5FD54EF59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6F45-5787-4E0B-85A2-980DB7F2A7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1080C-BC65-4F1F-9A92-8C5D27430C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B164F-D90E-4FBA-9079-1D60BD02AB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D3211C8-6767-4D8E-B230-4CFCAA7D9B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Ночью и утром туман. Ветер 0-5 м/с. Температура воздуха ночью 10-12, днем 2-4 мороза.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Ночью и утром туман.</a:t>
            </a:r>
            <a:r>
              <a:rPr lang="ru-RU"/>
              <a:t>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10-12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24, ночью 25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14935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2908</cp:revision>
  <cp:lastPrinted>2021-07-01T09:11:30Z</cp:lastPrinted>
  <dcterms:created xsi:type="dcterms:W3CDTF">2018-03-27T06:03:00Z</dcterms:created>
  <dcterms:modified xsi:type="dcterms:W3CDTF">2022-12-23T07:20:33Z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