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84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881386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Днем снег, метель.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15-20 м/с,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23-28 м/с. Температура воздуха ночью 22-24, днем 8-10 мороза. </a:t>
            </a:r>
          </a:p>
          <a:p>
            <a:pPr lvl="0" algn="just">
              <a:defRPr/>
            </a:pP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по 09 ч. 24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Снег, низовая метель. Ветер западный, юго-западный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ночью 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Новиков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13417</TotalTime>
  <Words>586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2566</cp:revision>
  <cp:lastPrinted>2021-07-01T03:56:27Z</cp:lastPrinted>
  <dcterms:created xsi:type="dcterms:W3CDTF">2018-03-27T06:03:00Z</dcterms:created>
  <dcterms:modified xsi:type="dcterms:W3CDTF">2022-12-22T06:48:15Z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