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00326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424928"/>
              </p:ext>
            </p:extLst>
          </p:nvPr>
        </p:nvGraphicFramePr>
        <p:xfrm>
          <a:off x="4989514" y="4441413"/>
          <a:ext cx="4705009" cy="203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небольшие осадки (дождь, снег), гололед. Ветер юго-западный, южный 9-14, днем порывы 18 м/с. Температура воздуха ночью 3-5, днём 1-3 мороза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17871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2958</cp:revision>
  <cp:lastPrinted>2021-07-01T03:56:27Z</cp:lastPrinted>
  <dcterms:created xsi:type="dcterms:W3CDTF">2018-03-27T06:03:00Z</dcterms:created>
  <dcterms:modified xsi:type="dcterms:W3CDTF">2022-12-22T07:34:05Z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