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206748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865944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10-12,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12-14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 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7242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24-70-75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kk-KZ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242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30-37-14, 23-85-73</a:t>
                        </a:r>
                        <a:endPara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kk-KZ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en-US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1865" cy="8776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13867</TotalTime>
  <Words>569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2493</cp:revision>
  <cp:lastPrinted>2021-07-01T03:56:27Z</cp:lastPrinted>
  <dcterms:created xsi:type="dcterms:W3CDTF">2018-03-27T06:03:00Z</dcterms:created>
  <dcterms:modified xsi:type="dcterms:W3CDTF">2022-12-22T08:40:51Z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