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14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17279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347178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0-5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21-23°, днем 13-15°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9200" y="31520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20290</TotalTime>
  <Words>641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2730</cp:revision>
  <cp:lastPrinted>2021-10-18T15:52:53Z</cp:lastPrinted>
  <dcterms:created xsi:type="dcterms:W3CDTF">2018-03-27T06:03:00Z</dcterms:created>
  <dcterms:modified xsi:type="dcterms:W3CDTF">2022-12-22T06:22:39Z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