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B4BDD20-4A1D-417A-A368-52877075F8B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3AC8E-E7DD-4276-BC66-94E81B0AB8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117F2-A90B-415F-B960-22A9FC2D21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E974C-1E76-4EED-AA24-0B259F43D3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668B0-068D-4C17-972D-DB9C3F7230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51A48-EB56-440C-80C9-973EC07372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BD3FF-D147-4937-8BF5-F22827CF53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E379F-97C9-4F40-8129-C825C2556B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A2DB0-2BE3-4FAE-89A5-D145C812AE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6B434-4037-4EC7-8079-48E3D90EDE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2CBF7-AE12-4D59-BEFF-F9EE71DE72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90F66-92B4-45AB-B297-ED7FC129C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2273913-E330-4C4B-8B51-01EADC2F0E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22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23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ночью снег, туман, гололед. Ветер северо-восточный 2-7 м/с. Температура воздуха ночью 9-11, днем 4-6 мороза.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24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декабря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осадков, туман.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10-12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23, ночью 24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037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</a:t>
            </a:r>
            <a:r>
              <a:rPr lang="en-US" altLang="ru-RU" b="1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 декабря 2022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14538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</a:t>
            </a:r>
            <a:r>
              <a:rPr lang="ru-RU" altLang="ru-RU" sz="1000" b="1" i="1">
                <a:cs typeface="Times New Roman" pitchFamily="18" charset="0"/>
              </a:rPr>
              <a:t>.</a:t>
            </a:r>
            <a:endParaRPr lang="ru-RU" sz="1000" b="1" i="1"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14917</TotalTime>
  <Words>556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2904</cp:revision>
  <cp:lastPrinted>2021-07-01T09:11:30Z</cp:lastPrinted>
  <dcterms:created xsi:type="dcterms:W3CDTF">2018-03-27T06:03:00Z</dcterms:created>
  <dcterms:modified xsi:type="dcterms:W3CDTF">2022-12-22T07:48:14Z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