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_pvl@mail.ru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60593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802049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23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до 21 ч. 23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южный 9-14 м/с. Температура воздуха ночью 28-30, днем 15-17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до 09 ч. 24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3328906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sinop_pvl@mail.ru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18708</TotalTime>
  <Words>631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3024</cp:revision>
  <cp:lastPrinted>2021-11-30T05:55:24Z</cp:lastPrinted>
  <dcterms:created xsi:type="dcterms:W3CDTF">2018-03-27T06:03:00Z</dcterms:created>
  <dcterms:modified xsi:type="dcterms:W3CDTF">2022-12-22T06:56:37Z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