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№356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дека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4000504"/>
          <a:ext cx="4637064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165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24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3,356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23 декабря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23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снег.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24 декабря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24 декабря2022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5-10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24-26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28612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28599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24 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4438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13999</TotalTime>
  <Words>531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2752</cp:revision>
  <cp:lastPrinted>2021-07-01T03:56:27Z</cp:lastPrinted>
  <dcterms:created xsi:type="dcterms:W3CDTF">2018-03-27T06:03:00Z</dcterms:created>
  <dcterms:modified xsi:type="dcterms:W3CDTF">2022-12-22T08:32:37Z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