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5983131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289119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2-4 мороза,  днем 4-6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24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16103</TotalTime>
  <Words>608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2536</cp:revision>
  <cp:lastPrinted>2021-10-15T03:50:29Z</cp:lastPrinted>
  <dcterms:created xsi:type="dcterms:W3CDTF">2018-03-27T06:03:00Z</dcterms:created>
  <dcterms:modified xsi:type="dcterms:W3CDTF">2022-12-22T06:52:46Z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