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40645556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356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22 декабря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299960"/>
            <a:ext cx="470965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декабря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декабря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декабря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</a:t>
            </a:r>
          </a:p>
          <a:p>
            <a:pPr lvl="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Утром и днем снег, метель. Ветер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порывы 15-20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16-18,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декабря</a:t>
            </a:r>
          </a:p>
          <a:p>
            <a:pPr lvl="0"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23 ч. 22 декабря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24 декабря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lvl="0">
              <a:defRPr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снег. Ветер юго-западный 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4-6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0350" y="395742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22 декабря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6694913"/>
              </p:ext>
            </p:extLst>
          </p:nvPr>
        </p:nvGraphicFramePr>
        <p:xfrm>
          <a:off x="5030050" y="4550905"/>
          <a:ext cx="4691064" cy="17477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769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1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1467" y="2371672"/>
            <a:ext cx="467126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2022 года 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326508"/>
            <a:ext cx="4291013" cy="1666579"/>
            <a:chOff x="430190" y="3938039"/>
            <a:chExt cx="4291013" cy="182789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3691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Маркевич Р.И./Радченко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16393</TotalTime>
  <Words>572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2606</cp:revision>
  <cp:lastPrinted>2021-07-01T03:56:27Z</cp:lastPrinted>
  <dcterms:created xsi:type="dcterms:W3CDTF">2018-03-27T06:03:00Z</dcterms:created>
  <dcterms:modified xsi:type="dcterms:W3CDTF">2022-12-22T08:34:44Z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