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45372861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53000" y="1814685"/>
            <a:ext cx="4808538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3528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Приказа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ҚРДСМ-70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043747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снег.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порывы 18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17184" y="288237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 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15445</TotalTime>
  <Words>619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2569</cp:revision>
  <cp:lastPrinted>2021-07-01T03:56:27Z</cp:lastPrinted>
  <dcterms:created xsi:type="dcterms:W3CDTF">2018-03-27T06:03:00Z</dcterms:created>
  <dcterms:modified xsi:type="dcterms:W3CDTF">2022-12-21T05:40:35Z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