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18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266805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северо-западный с переходом на юго-западный               9-14 м/с. Температура воздуха ночью 24-26, днем 19-21 мороза. </a:t>
            </a:r>
          </a:p>
          <a:p>
            <a:pPr lvl="0" algn="just">
              <a:defRPr/>
            </a:pP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 по 09 ч. 23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Снег, низовая метель. Ветер юго-западный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1124744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13403</TotalTime>
  <Words>579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2559</cp:revision>
  <cp:lastPrinted>2021-07-01T03:56:27Z</cp:lastPrinted>
  <dcterms:created xsi:type="dcterms:W3CDTF">2018-03-27T06:03:00Z</dcterms:created>
  <dcterms:modified xsi:type="dcterms:W3CDTF">2022-12-21T09:00:08Z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